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</p:sldIdLst>
  <p:sldSz cx="18288000" cy="10287000"/>
  <p:notesSz cx="6858000" cy="9144000"/>
  <p:embeddedFontLst>
    <p:embeddedFont>
      <p:font typeface="Manofa" charset="1" panose="00000500000000000000"/>
      <p:regular r:id="rId14"/>
    </p:embeddedFont>
    <p:embeddedFont>
      <p:font typeface="Arial Bold" charset="1" panose="020B0704020202020204"/>
      <p:regular r:id="rId15"/>
    </p:embeddedFont>
    <p:embeddedFont>
      <p:font typeface="Arial" charset="1" panose="020B0604020202020204"/>
      <p:regular r:id="rId1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fonts/font14.fntdata" Type="http://schemas.openxmlformats.org/officeDocument/2006/relationships/font"/><Relationship Id="rId15" Target="fonts/font15.fntdata" Type="http://schemas.openxmlformats.org/officeDocument/2006/relationships/font"/><Relationship Id="rId16" Target="fonts/font16.fntdata" Type="http://schemas.openxmlformats.org/officeDocument/2006/relationships/font"/><Relationship Id="rId2" Target="presProps.xml" Type="http://schemas.openxmlformats.org/officeDocument/2006/relationships/presProps"/><Relationship Id="rId3" Target="viewProps.xml" Type="http://schemas.openxmlformats.org/officeDocument/2006/relationships/viewProps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png" Type="http://schemas.openxmlformats.org/officeDocument/2006/relationships/image"/><Relationship Id="rId4" Target="../media/image3.png" Type="http://schemas.openxmlformats.org/officeDocument/2006/relationships/image"/><Relationship Id="rId5" Target="../media/image4.pn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.png" Type="http://schemas.openxmlformats.org/officeDocument/2006/relationships/image"/><Relationship Id="rId3" Target="../media/image6.png" Type="http://schemas.openxmlformats.org/officeDocument/2006/relationships/image"/><Relationship Id="rId4" Target="../media/image2.png" Type="http://schemas.openxmlformats.org/officeDocument/2006/relationships/image"/><Relationship Id="rId5" Target="../media/image7.png" Type="http://schemas.openxmlformats.org/officeDocument/2006/relationships/image"/><Relationship Id="rId6" Target="../media/image3.pn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.png" Type="http://schemas.openxmlformats.org/officeDocument/2006/relationships/image"/><Relationship Id="rId3" Target="../media/image6.png" Type="http://schemas.openxmlformats.org/officeDocument/2006/relationships/image"/><Relationship Id="rId4" Target="../media/image2.png" Type="http://schemas.openxmlformats.org/officeDocument/2006/relationships/image"/><Relationship Id="rId5" Target="../media/image3.png" Type="http://schemas.openxmlformats.org/officeDocument/2006/relationships/image"/><Relationship Id="rId6" Target="../media/image7.pn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.png" Type="http://schemas.openxmlformats.org/officeDocument/2006/relationships/image"/><Relationship Id="rId3" Target="../media/image6.png" Type="http://schemas.openxmlformats.org/officeDocument/2006/relationships/image"/><Relationship Id="rId4" Target="../media/image2.png" Type="http://schemas.openxmlformats.org/officeDocument/2006/relationships/image"/><Relationship Id="rId5" Target="../media/image7.png" Type="http://schemas.openxmlformats.org/officeDocument/2006/relationships/image"/><Relationship Id="rId6" Target="../media/image3.pn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.png" Type="http://schemas.openxmlformats.org/officeDocument/2006/relationships/image"/><Relationship Id="rId3" Target="../media/image6.png" Type="http://schemas.openxmlformats.org/officeDocument/2006/relationships/image"/><Relationship Id="rId4" Target="../media/image2.png" Type="http://schemas.openxmlformats.org/officeDocument/2006/relationships/image"/><Relationship Id="rId5" Target="../media/image7.png" Type="http://schemas.openxmlformats.org/officeDocument/2006/relationships/image"/><Relationship Id="rId6" Target="../media/image3.pn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.png" Type="http://schemas.openxmlformats.org/officeDocument/2006/relationships/image"/><Relationship Id="rId3" Target="../media/image6.png" Type="http://schemas.openxmlformats.org/officeDocument/2006/relationships/image"/><Relationship Id="rId4" Target="../media/image2.png" Type="http://schemas.openxmlformats.org/officeDocument/2006/relationships/image"/><Relationship Id="rId5" Target="../media/image7.png" Type="http://schemas.openxmlformats.org/officeDocument/2006/relationships/image"/><Relationship Id="rId6" Target="../media/image3.pn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.png" Type="http://schemas.openxmlformats.org/officeDocument/2006/relationships/image"/><Relationship Id="rId3" Target="../media/image6.png" Type="http://schemas.openxmlformats.org/officeDocument/2006/relationships/image"/><Relationship Id="rId4" Target="../media/image2.png" Type="http://schemas.openxmlformats.org/officeDocument/2006/relationships/image"/><Relationship Id="rId5" Target="../media/image7.png" Type="http://schemas.openxmlformats.org/officeDocument/2006/relationships/image"/><Relationship Id="rId6" Target="../media/image3.pn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.png" Type="http://schemas.openxmlformats.org/officeDocument/2006/relationships/image"/><Relationship Id="rId3" Target="../media/image6.png" Type="http://schemas.openxmlformats.org/officeDocument/2006/relationships/image"/><Relationship Id="rId4" Target="../media/image2.png" Type="http://schemas.openxmlformats.org/officeDocument/2006/relationships/image"/><Relationship Id="rId5" Target="../media/image7.png" Type="http://schemas.openxmlformats.org/officeDocument/2006/relationships/image"/><Relationship Id="rId6" Target="../media/image3.pn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20" r="-16566" b="-959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3308842" y="8176845"/>
            <a:ext cx="2973989" cy="2062530"/>
          </a:xfrm>
          <a:custGeom>
            <a:avLst/>
            <a:gdLst/>
            <a:ahLst/>
            <a:cxnLst/>
            <a:rect r="r" b="b" t="t" l="l"/>
            <a:pathLst>
              <a:path h="2062530" w="2973989">
                <a:moveTo>
                  <a:pt x="0" y="0"/>
                </a:moveTo>
                <a:lnTo>
                  <a:pt x="2973989" y="0"/>
                </a:lnTo>
                <a:lnTo>
                  <a:pt x="2973989" y="2062530"/>
                </a:lnTo>
                <a:lnTo>
                  <a:pt x="0" y="206253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73" t="0" r="-73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6132889" y="7884600"/>
            <a:ext cx="1846859" cy="2156589"/>
          </a:xfrm>
          <a:custGeom>
            <a:avLst/>
            <a:gdLst/>
            <a:ahLst/>
            <a:cxnLst/>
            <a:rect r="r" b="b" t="t" l="l"/>
            <a:pathLst>
              <a:path h="2156589" w="1846859">
                <a:moveTo>
                  <a:pt x="0" y="0"/>
                </a:moveTo>
                <a:lnTo>
                  <a:pt x="1846859" y="0"/>
                </a:lnTo>
                <a:lnTo>
                  <a:pt x="1846859" y="2156589"/>
                </a:lnTo>
                <a:lnTo>
                  <a:pt x="0" y="215658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8791484" y="2910956"/>
            <a:ext cx="8726686" cy="11042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8959"/>
              </a:lnSpc>
              <a:spcBef>
                <a:spcPct val="0"/>
              </a:spcBef>
            </a:pPr>
            <a:r>
              <a:rPr lang="en-US" sz="6399">
                <a:solidFill>
                  <a:srgbClr val="223F99"/>
                </a:solidFill>
                <a:latin typeface="Manofa"/>
                <a:ea typeface="Manofa"/>
                <a:cs typeface="Manofa"/>
                <a:sym typeface="Manofa"/>
              </a:rPr>
              <a:t>VREDE IN DE KLAS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8902474" y="3986386"/>
            <a:ext cx="8615696" cy="79755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6440"/>
              </a:lnSpc>
              <a:spcBef>
                <a:spcPct val="0"/>
              </a:spcBef>
            </a:pPr>
            <a:r>
              <a:rPr lang="en-US" sz="4600">
                <a:solidFill>
                  <a:srgbClr val="223F99"/>
                </a:solidFill>
                <a:latin typeface="Manofa"/>
                <a:ea typeface="Manofa"/>
                <a:cs typeface="Manofa"/>
                <a:sym typeface="Manofa"/>
              </a:rPr>
              <a:t>iets om over na te denken</a:t>
            </a:r>
          </a:p>
        </p:txBody>
      </p:sp>
      <p:grpSp>
        <p:nvGrpSpPr>
          <p:cNvPr name="Group 7" id="7"/>
          <p:cNvGrpSpPr/>
          <p:nvPr/>
        </p:nvGrpSpPr>
        <p:grpSpPr>
          <a:xfrm rot="0">
            <a:off x="16496699" y="311539"/>
            <a:ext cx="1364968" cy="1364968"/>
            <a:chOff x="0" y="0"/>
            <a:chExt cx="812800" cy="812800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5"/>
              <a:stretch>
                <a:fillRect l="0" t="0" r="0" b="0"/>
              </a:stretch>
            </a:blipFill>
          </p:spPr>
        </p:sp>
      </p:grp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1049" t="-45429" r="-52233" b="0"/>
            </a:stretch>
          </a:blipFill>
        </p:spPr>
      </p:sp>
      <p:sp>
        <p:nvSpPr>
          <p:cNvPr name="Freeform 3" id="3"/>
          <p:cNvSpPr/>
          <p:nvPr/>
        </p:nvSpPr>
        <p:spPr>
          <a:xfrm flipH="true" flipV="false" rot="0">
            <a:off x="0" y="-29151"/>
            <a:ext cx="18288000" cy="2080254"/>
          </a:xfrm>
          <a:custGeom>
            <a:avLst/>
            <a:gdLst/>
            <a:ahLst/>
            <a:cxnLst/>
            <a:rect r="r" b="b" t="t" l="l"/>
            <a:pathLst>
              <a:path h="2080254" w="18288000">
                <a:moveTo>
                  <a:pt x="18288000" y="0"/>
                </a:moveTo>
                <a:lnTo>
                  <a:pt x="0" y="0"/>
                </a:lnTo>
                <a:lnTo>
                  <a:pt x="0" y="2080254"/>
                </a:lnTo>
                <a:lnTo>
                  <a:pt x="18288000" y="2080254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3"/>
            <a:stretch>
              <a:fillRect l="0" t="-97008" r="0" b="-97008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3443455" y="-11427"/>
            <a:ext cx="2973989" cy="2062530"/>
          </a:xfrm>
          <a:custGeom>
            <a:avLst/>
            <a:gdLst/>
            <a:ahLst/>
            <a:cxnLst/>
            <a:rect r="r" b="b" t="t" l="l"/>
            <a:pathLst>
              <a:path h="2062530" w="2973989">
                <a:moveTo>
                  <a:pt x="0" y="0"/>
                </a:moveTo>
                <a:lnTo>
                  <a:pt x="2973989" y="0"/>
                </a:lnTo>
                <a:lnTo>
                  <a:pt x="2973989" y="2062530"/>
                </a:lnTo>
                <a:lnTo>
                  <a:pt x="0" y="206253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73" t="0" r="-73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true" rot="-10800000">
            <a:off x="15454764" y="7244417"/>
            <a:ext cx="3609071" cy="3445998"/>
          </a:xfrm>
          <a:custGeom>
            <a:avLst/>
            <a:gdLst/>
            <a:ahLst/>
            <a:cxnLst/>
            <a:rect r="r" b="b" t="t" l="l"/>
            <a:pathLst>
              <a:path h="3445998" w="3609071">
                <a:moveTo>
                  <a:pt x="0" y="3445998"/>
                </a:moveTo>
                <a:lnTo>
                  <a:pt x="3609072" y="3445998"/>
                </a:lnTo>
                <a:lnTo>
                  <a:pt x="3609072" y="0"/>
                </a:lnTo>
                <a:lnTo>
                  <a:pt x="0" y="0"/>
                </a:lnTo>
                <a:lnTo>
                  <a:pt x="0" y="3445998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6322632" y="162062"/>
            <a:ext cx="1469164" cy="1715552"/>
          </a:xfrm>
          <a:custGeom>
            <a:avLst/>
            <a:gdLst/>
            <a:ahLst/>
            <a:cxnLst/>
            <a:rect r="r" b="b" t="t" l="l"/>
            <a:pathLst>
              <a:path h="1715552" w="1469164">
                <a:moveTo>
                  <a:pt x="0" y="0"/>
                </a:moveTo>
                <a:lnTo>
                  <a:pt x="1469164" y="0"/>
                </a:lnTo>
                <a:lnTo>
                  <a:pt x="1469164" y="1715552"/>
                </a:lnTo>
                <a:lnTo>
                  <a:pt x="0" y="171555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901025" y="28712"/>
            <a:ext cx="8726686" cy="11042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8959"/>
              </a:lnSpc>
              <a:spcBef>
                <a:spcPct val="0"/>
              </a:spcBef>
            </a:pPr>
            <a:r>
              <a:rPr lang="en-US" sz="6399">
                <a:solidFill>
                  <a:srgbClr val="223F99"/>
                </a:solidFill>
                <a:latin typeface="Manofa"/>
                <a:ea typeface="Manofa"/>
                <a:cs typeface="Manofa"/>
                <a:sym typeface="Manofa"/>
              </a:rPr>
              <a:t>VREDE IN DE KLAS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901025" y="1104142"/>
            <a:ext cx="8615696" cy="79755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440"/>
              </a:lnSpc>
              <a:spcBef>
                <a:spcPct val="0"/>
              </a:spcBef>
            </a:pPr>
            <a:r>
              <a:rPr lang="en-US" sz="4600">
                <a:solidFill>
                  <a:srgbClr val="223F99"/>
                </a:solidFill>
                <a:latin typeface="Manofa"/>
                <a:ea typeface="Manofa"/>
                <a:cs typeface="Manofa"/>
                <a:sym typeface="Manofa"/>
              </a:rPr>
              <a:t>iets om over na te denken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901025" y="2247719"/>
            <a:ext cx="14110069" cy="69837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620"/>
              </a:lnSpc>
            </a:pPr>
            <a:r>
              <a:rPr lang="en-US" sz="3300" b="true">
                <a:solidFill>
                  <a:srgbClr val="182122"/>
                </a:solidFill>
                <a:latin typeface="Arial Bold"/>
                <a:ea typeface="Arial Bold"/>
                <a:cs typeface="Arial Bold"/>
                <a:sym typeface="Arial Bold"/>
              </a:rPr>
              <a:t>In je klas zitten een aantal leerlingen die gevlucht zijn voor oorlog. Hoe ga je daarmee om?</a:t>
            </a:r>
          </a:p>
          <a:p>
            <a:pPr algn="l">
              <a:lnSpc>
                <a:spcPts val="4620"/>
              </a:lnSpc>
            </a:pPr>
          </a:p>
          <a:p>
            <a:pPr algn="l" marL="712470" indent="-356235" lvl="1">
              <a:lnSpc>
                <a:spcPts val="4620"/>
              </a:lnSpc>
              <a:buAutoNum type="arabicPeriod" startAt="1"/>
            </a:pPr>
            <a:r>
              <a:rPr lang="en-US" sz="3300">
                <a:solidFill>
                  <a:srgbClr val="182122"/>
                </a:solidFill>
                <a:latin typeface="Arial"/>
                <a:ea typeface="Arial"/>
                <a:cs typeface="Arial"/>
                <a:sym typeface="Arial"/>
              </a:rPr>
              <a:t>Ik vermijd het onderwerp, zodat de leerlingen in kwestie niet moeten terugdenken aan die moeilijke periode.</a:t>
            </a:r>
          </a:p>
          <a:p>
            <a:pPr algn="l" marL="712470" indent="-356235" lvl="1">
              <a:lnSpc>
                <a:spcPts val="4620"/>
              </a:lnSpc>
              <a:buAutoNum type="arabicPeriod" startAt="1"/>
            </a:pPr>
            <a:r>
              <a:rPr lang="en-US" sz="3300">
                <a:solidFill>
                  <a:srgbClr val="182122"/>
                </a:solidFill>
                <a:latin typeface="Arial"/>
                <a:ea typeface="Arial"/>
                <a:cs typeface="Arial"/>
                <a:sym typeface="Arial"/>
              </a:rPr>
              <a:t>Ik start hier zelf geen gesprekken over, maar geef aan dat ze altijd bij mij terecht kunnen voor een babbel.</a:t>
            </a:r>
          </a:p>
          <a:p>
            <a:pPr algn="l" marL="712470" indent="-356235" lvl="1">
              <a:lnSpc>
                <a:spcPts val="4620"/>
              </a:lnSpc>
              <a:buAutoNum type="arabicPeriod" startAt="1"/>
            </a:pPr>
            <a:r>
              <a:rPr lang="en-US" sz="3300">
                <a:solidFill>
                  <a:srgbClr val="182122"/>
                </a:solidFill>
                <a:latin typeface="Arial"/>
                <a:ea typeface="Arial"/>
                <a:cs typeface="Arial"/>
                <a:sym typeface="Arial"/>
              </a:rPr>
              <a:t>Ik praat er met de hele klasgroep over, zodat er geen taboe op het onderwerp rust.</a:t>
            </a:r>
          </a:p>
          <a:p>
            <a:pPr algn="l" marL="712470" indent="-356235" lvl="1">
              <a:lnSpc>
                <a:spcPts val="4620"/>
              </a:lnSpc>
              <a:buAutoNum type="arabicPeriod" startAt="1"/>
            </a:pPr>
            <a:r>
              <a:rPr lang="en-US" sz="3300">
                <a:solidFill>
                  <a:srgbClr val="182122"/>
                </a:solidFill>
                <a:latin typeface="Arial"/>
                <a:ea typeface="Arial"/>
                <a:cs typeface="Arial"/>
                <a:sym typeface="Arial"/>
              </a:rPr>
              <a:t>Ik nodig de leerlingen en hun familie uit voor een gesprek, waarin ik pols naar hun noden.</a:t>
            </a:r>
          </a:p>
          <a:p>
            <a:pPr algn="l" marL="712470" indent="-356235" lvl="1">
              <a:lnSpc>
                <a:spcPts val="4620"/>
              </a:lnSpc>
              <a:buAutoNum type="arabicPeriod" startAt="1"/>
            </a:pPr>
            <a:r>
              <a:rPr lang="en-US" sz="3300">
                <a:solidFill>
                  <a:srgbClr val="182122"/>
                </a:solidFill>
                <a:latin typeface="Arial"/>
                <a:ea typeface="Arial"/>
                <a:cs typeface="Arial"/>
                <a:sym typeface="Arial"/>
              </a:rPr>
              <a:t>Anders, namelijk: …</a:t>
            </a:r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1049" t="-45429" r="-52233" b="0"/>
            </a:stretch>
          </a:blipFill>
        </p:spPr>
      </p:sp>
      <p:sp>
        <p:nvSpPr>
          <p:cNvPr name="Freeform 3" id="3"/>
          <p:cNvSpPr/>
          <p:nvPr/>
        </p:nvSpPr>
        <p:spPr>
          <a:xfrm flipH="true" flipV="false" rot="0">
            <a:off x="0" y="-29151"/>
            <a:ext cx="18288000" cy="2080254"/>
          </a:xfrm>
          <a:custGeom>
            <a:avLst/>
            <a:gdLst/>
            <a:ahLst/>
            <a:cxnLst/>
            <a:rect r="r" b="b" t="t" l="l"/>
            <a:pathLst>
              <a:path h="2080254" w="18288000">
                <a:moveTo>
                  <a:pt x="18288000" y="0"/>
                </a:moveTo>
                <a:lnTo>
                  <a:pt x="0" y="0"/>
                </a:lnTo>
                <a:lnTo>
                  <a:pt x="0" y="2080254"/>
                </a:lnTo>
                <a:lnTo>
                  <a:pt x="18288000" y="2080254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3"/>
            <a:stretch>
              <a:fillRect l="0" t="-97008" r="0" b="-97008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3443455" y="-11427"/>
            <a:ext cx="2973989" cy="2062530"/>
          </a:xfrm>
          <a:custGeom>
            <a:avLst/>
            <a:gdLst/>
            <a:ahLst/>
            <a:cxnLst/>
            <a:rect r="r" b="b" t="t" l="l"/>
            <a:pathLst>
              <a:path h="2062530" w="2973989">
                <a:moveTo>
                  <a:pt x="0" y="0"/>
                </a:moveTo>
                <a:lnTo>
                  <a:pt x="2973989" y="0"/>
                </a:lnTo>
                <a:lnTo>
                  <a:pt x="2973989" y="2062530"/>
                </a:lnTo>
                <a:lnTo>
                  <a:pt x="0" y="206253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73" t="0" r="-73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6322632" y="162062"/>
            <a:ext cx="1469164" cy="1715552"/>
          </a:xfrm>
          <a:custGeom>
            <a:avLst/>
            <a:gdLst/>
            <a:ahLst/>
            <a:cxnLst/>
            <a:rect r="r" b="b" t="t" l="l"/>
            <a:pathLst>
              <a:path h="1715552" w="1469164">
                <a:moveTo>
                  <a:pt x="0" y="0"/>
                </a:moveTo>
                <a:lnTo>
                  <a:pt x="1469164" y="0"/>
                </a:lnTo>
                <a:lnTo>
                  <a:pt x="1469164" y="1715552"/>
                </a:lnTo>
                <a:lnTo>
                  <a:pt x="0" y="171555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901025" y="28712"/>
            <a:ext cx="8726686" cy="11042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8959"/>
              </a:lnSpc>
              <a:spcBef>
                <a:spcPct val="0"/>
              </a:spcBef>
            </a:pPr>
            <a:r>
              <a:rPr lang="en-US" sz="6399">
                <a:solidFill>
                  <a:srgbClr val="223F99"/>
                </a:solidFill>
                <a:latin typeface="Manofa"/>
                <a:ea typeface="Manofa"/>
                <a:cs typeface="Manofa"/>
                <a:sym typeface="Manofa"/>
              </a:rPr>
              <a:t>VREDE IN DE KLAS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901025" y="1104142"/>
            <a:ext cx="8615696" cy="79755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440"/>
              </a:lnSpc>
              <a:spcBef>
                <a:spcPct val="0"/>
              </a:spcBef>
            </a:pPr>
            <a:r>
              <a:rPr lang="en-US" sz="4600">
                <a:solidFill>
                  <a:srgbClr val="223F99"/>
                </a:solidFill>
                <a:latin typeface="Manofa"/>
                <a:ea typeface="Manofa"/>
                <a:cs typeface="Manofa"/>
                <a:sym typeface="Manofa"/>
              </a:rPr>
              <a:t>iets om over na te denken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785148" y="2359883"/>
            <a:ext cx="15423991" cy="69837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620"/>
              </a:lnSpc>
            </a:pPr>
            <a:r>
              <a:rPr lang="en-US" sz="3300" b="true">
                <a:solidFill>
                  <a:srgbClr val="182122"/>
                </a:solidFill>
                <a:latin typeface="Arial Bold"/>
                <a:ea typeface="Arial Bold"/>
                <a:cs typeface="Arial Bold"/>
                <a:sym typeface="Arial Bold"/>
              </a:rPr>
              <a:t>Je merkt dat sommige leerlingen in je klas bang zijn dat er oorlog zou kunnen uitbreken. Hoe ga je om met die angst?</a:t>
            </a:r>
          </a:p>
          <a:p>
            <a:pPr algn="l">
              <a:lnSpc>
                <a:spcPts val="4620"/>
              </a:lnSpc>
            </a:pPr>
          </a:p>
          <a:p>
            <a:pPr algn="l" marL="712472" indent="-356236" lvl="1">
              <a:lnSpc>
                <a:spcPts val="4620"/>
              </a:lnSpc>
              <a:buAutoNum type="arabicPeriod" startAt="1"/>
            </a:pPr>
            <a:r>
              <a:rPr lang="en-US" sz="3300">
                <a:solidFill>
                  <a:srgbClr val="182122"/>
                </a:solidFill>
                <a:latin typeface="Arial"/>
                <a:ea typeface="Arial"/>
                <a:cs typeface="Arial"/>
                <a:sym typeface="Arial"/>
              </a:rPr>
              <a:t>Ik reik regelmatig info over oorlog en vrede aan via goede, betrouwbare bronnen (bv. Karrewiet).</a:t>
            </a:r>
          </a:p>
          <a:p>
            <a:pPr algn="l" marL="712472" indent="-356236" lvl="1">
              <a:lnSpc>
                <a:spcPts val="4620"/>
              </a:lnSpc>
              <a:buAutoNum type="arabicPeriod" startAt="1"/>
            </a:pPr>
            <a:r>
              <a:rPr lang="en-US" sz="3300">
                <a:solidFill>
                  <a:srgbClr val="182122"/>
                </a:solidFill>
                <a:latin typeface="Arial"/>
                <a:ea typeface="Arial"/>
                <a:cs typeface="Arial"/>
                <a:sym typeface="Arial"/>
              </a:rPr>
              <a:t>Ik </a:t>
            </a:r>
            <a:r>
              <a:rPr lang="en-US" sz="3300">
                <a:solidFill>
                  <a:srgbClr val="182122"/>
                </a:solidFill>
                <a:latin typeface="Arial"/>
                <a:ea typeface="Arial"/>
                <a:cs typeface="Arial"/>
                <a:sym typeface="Arial"/>
              </a:rPr>
              <a:t>l</a:t>
            </a:r>
            <a:r>
              <a:rPr lang="en-US" sz="3300">
                <a:solidFill>
                  <a:srgbClr val="182122"/>
                </a:solidFill>
                <a:latin typeface="Arial"/>
                <a:ea typeface="Arial"/>
                <a:cs typeface="Arial"/>
                <a:sym typeface="Arial"/>
              </a:rPr>
              <a:t>a</a:t>
            </a:r>
            <a:r>
              <a:rPr lang="en-US" sz="3300">
                <a:solidFill>
                  <a:srgbClr val="182122"/>
                </a:solidFill>
                <a:latin typeface="Arial"/>
                <a:ea typeface="Arial"/>
                <a:cs typeface="Arial"/>
                <a:sym typeface="Arial"/>
              </a:rPr>
              <a:t>a</a:t>
            </a:r>
            <a:r>
              <a:rPr lang="en-US" sz="3300">
                <a:solidFill>
                  <a:srgbClr val="182122"/>
                </a:solidFill>
                <a:latin typeface="Arial"/>
                <a:ea typeface="Arial"/>
                <a:cs typeface="Arial"/>
                <a:sym typeface="Arial"/>
              </a:rPr>
              <a:t>t </a:t>
            </a:r>
            <a:r>
              <a:rPr lang="en-US" sz="3300">
                <a:solidFill>
                  <a:srgbClr val="182122"/>
                </a:solidFill>
                <a:latin typeface="Arial"/>
                <a:ea typeface="Arial"/>
                <a:cs typeface="Arial"/>
                <a:sym typeface="Arial"/>
              </a:rPr>
              <a:t>l</a:t>
            </a:r>
            <a:r>
              <a:rPr lang="en-US" sz="3300">
                <a:solidFill>
                  <a:srgbClr val="182122"/>
                </a:solidFill>
                <a:latin typeface="Arial"/>
                <a:ea typeface="Arial"/>
                <a:cs typeface="Arial"/>
                <a:sym typeface="Arial"/>
              </a:rPr>
              <a:t>ee</a:t>
            </a:r>
            <a:r>
              <a:rPr lang="en-US" sz="3300">
                <a:solidFill>
                  <a:srgbClr val="182122"/>
                </a:solidFill>
                <a:latin typeface="Arial"/>
                <a:ea typeface="Arial"/>
                <a:cs typeface="Arial"/>
                <a:sym typeface="Arial"/>
              </a:rPr>
              <a:t>r</a:t>
            </a:r>
            <a:r>
              <a:rPr lang="en-US" sz="3300">
                <a:solidFill>
                  <a:srgbClr val="182122"/>
                </a:solidFill>
                <a:latin typeface="Arial"/>
                <a:ea typeface="Arial"/>
                <a:cs typeface="Arial"/>
                <a:sym typeface="Arial"/>
              </a:rPr>
              <a:t>l</a:t>
            </a:r>
            <a:r>
              <a:rPr lang="en-US" sz="3300">
                <a:solidFill>
                  <a:srgbClr val="182122"/>
                </a:solidFill>
                <a:latin typeface="Arial"/>
                <a:ea typeface="Arial"/>
                <a:cs typeface="Arial"/>
                <a:sym typeface="Arial"/>
              </a:rPr>
              <a:t>in</a:t>
            </a:r>
            <a:r>
              <a:rPr lang="en-US" sz="3300">
                <a:solidFill>
                  <a:srgbClr val="182122"/>
                </a:solidFill>
                <a:latin typeface="Arial"/>
                <a:ea typeface="Arial"/>
                <a:cs typeface="Arial"/>
                <a:sym typeface="Arial"/>
              </a:rPr>
              <a:t>ge</a:t>
            </a:r>
            <a:r>
              <a:rPr lang="en-US" sz="3300">
                <a:solidFill>
                  <a:srgbClr val="182122"/>
                </a:solidFill>
                <a:latin typeface="Arial"/>
                <a:ea typeface="Arial"/>
                <a:cs typeface="Arial"/>
                <a:sym typeface="Arial"/>
              </a:rPr>
              <a:t>n v</a:t>
            </a:r>
            <a:r>
              <a:rPr lang="en-US" sz="3300">
                <a:solidFill>
                  <a:srgbClr val="182122"/>
                </a:solidFill>
                <a:latin typeface="Arial"/>
                <a:ea typeface="Arial"/>
                <a:cs typeface="Arial"/>
                <a:sym typeface="Arial"/>
              </a:rPr>
              <a:t>en</a:t>
            </a:r>
            <a:r>
              <a:rPr lang="en-US" sz="3300">
                <a:solidFill>
                  <a:srgbClr val="182122"/>
                </a:solidFill>
                <a:latin typeface="Arial"/>
                <a:ea typeface="Arial"/>
                <a:cs typeface="Arial"/>
                <a:sym typeface="Arial"/>
              </a:rPr>
              <a:t>til</a:t>
            </a:r>
            <a:r>
              <a:rPr lang="en-US" sz="3300">
                <a:solidFill>
                  <a:srgbClr val="182122"/>
                </a:solidFill>
                <a:latin typeface="Arial"/>
                <a:ea typeface="Arial"/>
                <a:cs typeface="Arial"/>
                <a:sym typeface="Arial"/>
              </a:rPr>
              <a:t>eren over</a:t>
            </a:r>
            <a:r>
              <a:rPr lang="en-US" sz="3300">
                <a:solidFill>
                  <a:srgbClr val="182122"/>
                </a:solidFill>
                <a:latin typeface="Arial"/>
                <a:ea typeface="Arial"/>
                <a:cs typeface="Arial"/>
                <a:sym typeface="Arial"/>
              </a:rPr>
              <a:t> hun angsten</a:t>
            </a:r>
            <a:r>
              <a:rPr lang="en-US" sz="3300">
                <a:solidFill>
                  <a:srgbClr val="182122"/>
                </a:solidFill>
                <a:latin typeface="Arial"/>
                <a:ea typeface="Arial"/>
                <a:cs typeface="Arial"/>
                <a:sym typeface="Arial"/>
              </a:rPr>
              <a:t>, maar </a:t>
            </a:r>
            <a:r>
              <a:rPr lang="en-US" sz="3300">
                <a:solidFill>
                  <a:srgbClr val="182122"/>
                </a:solidFill>
                <a:latin typeface="Arial"/>
                <a:ea typeface="Arial"/>
                <a:cs typeface="Arial"/>
                <a:sym typeface="Arial"/>
              </a:rPr>
              <a:t>zor</a:t>
            </a:r>
            <a:r>
              <a:rPr lang="en-US" sz="3300">
                <a:solidFill>
                  <a:srgbClr val="182122"/>
                </a:solidFill>
                <a:latin typeface="Arial"/>
                <a:ea typeface="Arial"/>
                <a:cs typeface="Arial"/>
                <a:sym typeface="Arial"/>
              </a:rPr>
              <a:t>g dat i</a:t>
            </a:r>
            <a:r>
              <a:rPr lang="en-US" sz="3300">
                <a:solidFill>
                  <a:srgbClr val="182122"/>
                </a:solidFill>
                <a:latin typeface="Arial"/>
                <a:ea typeface="Arial"/>
                <a:cs typeface="Arial"/>
                <a:sym typeface="Arial"/>
              </a:rPr>
              <a:t>k</a:t>
            </a:r>
            <a:r>
              <a:rPr lang="en-US" sz="3300">
                <a:solidFill>
                  <a:srgbClr val="182122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300">
                <a:solidFill>
                  <a:srgbClr val="182122"/>
                </a:solidFill>
                <a:latin typeface="Arial"/>
                <a:ea typeface="Arial"/>
                <a:cs typeface="Arial"/>
                <a:sym typeface="Arial"/>
              </a:rPr>
              <a:t>he</a:t>
            </a:r>
            <a:r>
              <a:rPr lang="en-US" sz="3300">
                <a:solidFill>
                  <a:srgbClr val="182122"/>
                </a:solidFill>
                <a:latin typeface="Arial"/>
                <a:ea typeface="Arial"/>
                <a:cs typeface="Arial"/>
                <a:sym typeface="Arial"/>
              </a:rPr>
              <a:t>t</a:t>
            </a:r>
            <a:r>
              <a:rPr lang="en-US" sz="3300">
                <a:solidFill>
                  <a:srgbClr val="182122"/>
                </a:solidFill>
                <a:latin typeface="Arial"/>
                <a:ea typeface="Arial"/>
                <a:cs typeface="Arial"/>
                <a:sym typeface="Arial"/>
              </a:rPr>
              <a:t> g</a:t>
            </a:r>
            <a:r>
              <a:rPr lang="en-US" sz="3300">
                <a:solidFill>
                  <a:srgbClr val="182122"/>
                </a:solidFill>
                <a:latin typeface="Arial"/>
                <a:ea typeface="Arial"/>
                <a:cs typeface="Arial"/>
                <a:sym typeface="Arial"/>
              </a:rPr>
              <a:t>e</a:t>
            </a:r>
            <a:r>
              <a:rPr lang="en-US" sz="3300">
                <a:solidFill>
                  <a:srgbClr val="182122"/>
                </a:solidFill>
                <a:latin typeface="Arial"/>
                <a:ea typeface="Arial"/>
                <a:cs typeface="Arial"/>
                <a:sym typeface="Arial"/>
              </a:rPr>
              <a:t>sp</a:t>
            </a:r>
            <a:r>
              <a:rPr lang="en-US" sz="3300">
                <a:solidFill>
                  <a:srgbClr val="182122"/>
                </a:solidFill>
                <a:latin typeface="Arial"/>
                <a:ea typeface="Arial"/>
                <a:cs typeface="Arial"/>
                <a:sym typeface="Arial"/>
              </a:rPr>
              <a:t>re</a:t>
            </a:r>
            <a:r>
              <a:rPr lang="en-US" sz="3300">
                <a:solidFill>
                  <a:srgbClr val="182122"/>
                </a:solidFill>
                <a:latin typeface="Arial"/>
                <a:ea typeface="Arial"/>
                <a:cs typeface="Arial"/>
                <a:sym typeface="Arial"/>
              </a:rPr>
              <a:t>k lu</a:t>
            </a:r>
            <a:r>
              <a:rPr lang="en-US" sz="3300">
                <a:solidFill>
                  <a:srgbClr val="182122"/>
                </a:solidFill>
                <a:latin typeface="Arial"/>
                <a:ea typeface="Arial"/>
                <a:cs typeface="Arial"/>
                <a:sym typeface="Arial"/>
              </a:rPr>
              <a:t>cht</a:t>
            </a:r>
            <a:r>
              <a:rPr lang="en-US" sz="3300">
                <a:solidFill>
                  <a:srgbClr val="182122"/>
                </a:solidFill>
                <a:latin typeface="Arial"/>
                <a:ea typeface="Arial"/>
                <a:cs typeface="Arial"/>
                <a:sym typeface="Arial"/>
              </a:rPr>
              <a:t>ig</a:t>
            </a:r>
            <a:r>
              <a:rPr lang="en-US" sz="3300">
                <a:solidFill>
                  <a:srgbClr val="182122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300">
                <a:solidFill>
                  <a:srgbClr val="182122"/>
                </a:solidFill>
                <a:latin typeface="Arial"/>
                <a:ea typeface="Arial"/>
                <a:cs typeface="Arial"/>
                <a:sym typeface="Arial"/>
              </a:rPr>
              <a:t>afsl</a:t>
            </a:r>
            <a:r>
              <a:rPr lang="en-US" sz="3300">
                <a:solidFill>
                  <a:srgbClr val="182122"/>
                </a:solidFill>
                <a:latin typeface="Arial"/>
                <a:ea typeface="Arial"/>
                <a:cs typeface="Arial"/>
                <a:sym typeface="Arial"/>
              </a:rPr>
              <a:t>u</a:t>
            </a:r>
            <a:r>
              <a:rPr lang="en-US" sz="3300">
                <a:solidFill>
                  <a:srgbClr val="182122"/>
                </a:solidFill>
                <a:latin typeface="Arial"/>
                <a:ea typeface="Arial"/>
                <a:cs typeface="Arial"/>
                <a:sym typeface="Arial"/>
              </a:rPr>
              <a:t>it, zodat </a:t>
            </a:r>
            <a:r>
              <a:rPr lang="en-US" sz="3300">
                <a:solidFill>
                  <a:srgbClr val="182122"/>
                </a:solidFill>
                <a:latin typeface="Arial"/>
                <a:ea typeface="Arial"/>
                <a:cs typeface="Arial"/>
                <a:sym typeface="Arial"/>
              </a:rPr>
              <a:t>n</a:t>
            </a:r>
            <a:r>
              <a:rPr lang="en-US" sz="3300">
                <a:solidFill>
                  <a:srgbClr val="182122"/>
                </a:solidFill>
                <a:latin typeface="Arial"/>
                <a:ea typeface="Arial"/>
                <a:cs typeface="Arial"/>
                <a:sym typeface="Arial"/>
              </a:rPr>
              <a:t>i</a:t>
            </a:r>
            <a:r>
              <a:rPr lang="en-US" sz="3300">
                <a:solidFill>
                  <a:srgbClr val="182122"/>
                </a:solidFill>
                <a:latin typeface="Arial"/>
                <a:ea typeface="Arial"/>
                <a:cs typeface="Arial"/>
                <a:sym typeface="Arial"/>
              </a:rPr>
              <a:t>e</a:t>
            </a:r>
            <a:r>
              <a:rPr lang="en-US" sz="3300">
                <a:solidFill>
                  <a:srgbClr val="182122"/>
                </a:solidFill>
                <a:latin typeface="Arial"/>
                <a:ea typeface="Arial"/>
                <a:cs typeface="Arial"/>
                <a:sym typeface="Arial"/>
              </a:rPr>
              <a:t>ma</a:t>
            </a:r>
            <a:r>
              <a:rPr lang="en-US" sz="3300">
                <a:solidFill>
                  <a:srgbClr val="182122"/>
                </a:solidFill>
                <a:latin typeface="Arial"/>
                <a:ea typeface="Arial"/>
                <a:cs typeface="Arial"/>
                <a:sym typeface="Arial"/>
              </a:rPr>
              <a:t>n</a:t>
            </a:r>
            <a:r>
              <a:rPr lang="en-US" sz="3300">
                <a:solidFill>
                  <a:srgbClr val="182122"/>
                </a:solidFill>
                <a:latin typeface="Arial"/>
                <a:ea typeface="Arial"/>
                <a:cs typeface="Arial"/>
                <a:sym typeface="Arial"/>
              </a:rPr>
              <a:t>d</a:t>
            </a:r>
            <a:r>
              <a:rPr lang="en-US" sz="3300">
                <a:solidFill>
                  <a:srgbClr val="182122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300">
                <a:solidFill>
                  <a:srgbClr val="182122"/>
                </a:solidFill>
                <a:latin typeface="Arial"/>
                <a:ea typeface="Arial"/>
                <a:cs typeface="Arial"/>
                <a:sym typeface="Arial"/>
              </a:rPr>
              <a:t>met</a:t>
            </a:r>
            <a:r>
              <a:rPr lang="en-US" sz="3300">
                <a:solidFill>
                  <a:srgbClr val="182122"/>
                </a:solidFill>
                <a:latin typeface="Arial"/>
                <a:ea typeface="Arial"/>
                <a:cs typeface="Arial"/>
                <a:sym typeface="Arial"/>
              </a:rPr>
              <a:t> een k</a:t>
            </a:r>
            <a:r>
              <a:rPr lang="en-US" sz="3300">
                <a:solidFill>
                  <a:srgbClr val="182122"/>
                </a:solidFill>
                <a:latin typeface="Arial"/>
                <a:ea typeface="Arial"/>
                <a:cs typeface="Arial"/>
                <a:sym typeface="Arial"/>
              </a:rPr>
              <a:t>noo</a:t>
            </a:r>
            <a:r>
              <a:rPr lang="en-US" sz="3300">
                <a:solidFill>
                  <a:srgbClr val="182122"/>
                </a:solidFill>
                <a:latin typeface="Arial"/>
                <a:ea typeface="Arial"/>
                <a:cs typeface="Arial"/>
                <a:sym typeface="Arial"/>
              </a:rPr>
              <a:t>p </a:t>
            </a:r>
            <a:r>
              <a:rPr lang="en-US" sz="3300">
                <a:solidFill>
                  <a:srgbClr val="182122"/>
                </a:solidFill>
                <a:latin typeface="Arial"/>
                <a:ea typeface="Arial"/>
                <a:cs typeface="Arial"/>
                <a:sym typeface="Arial"/>
              </a:rPr>
              <a:t>in d</a:t>
            </a:r>
            <a:r>
              <a:rPr lang="en-US" sz="3300">
                <a:solidFill>
                  <a:srgbClr val="182122"/>
                </a:solidFill>
                <a:latin typeface="Arial"/>
                <a:ea typeface="Arial"/>
                <a:cs typeface="Arial"/>
                <a:sym typeface="Arial"/>
              </a:rPr>
              <a:t>e m</a:t>
            </a:r>
            <a:r>
              <a:rPr lang="en-US" sz="3300">
                <a:solidFill>
                  <a:srgbClr val="182122"/>
                </a:solidFill>
                <a:latin typeface="Arial"/>
                <a:ea typeface="Arial"/>
                <a:cs typeface="Arial"/>
                <a:sym typeface="Arial"/>
              </a:rPr>
              <a:t>aag</a:t>
            </a:r>
            <a:r>
              <a:rPr lang="en-US" sz="3300">
                <a:solidFill>
                  <a:srgbClr val="182122"/>
                </a:solidFill>
                <a:latin typeface="Arial"/>
                <a:ea typeface="Arial"/>
                <a:cs typeface="Arial"/>
                <a:sym typeface="Arial"/>
              </a:rPr>
              <a:t> de klas ver</a:t>
            </a:r>
            <a:r>
              <a:rPr lang="en-US" sz="3300">
                <a:solidFill>
                  <a:srgbClr val="182122"/>
                </a:solidFill>
                <a:latin typeface="Arial"/>
                <a:ea typeface="Arial"/>
                <a:cs typeface="Arial"/>
                <a:sym typeface="Arial"/>
              </a:rPr>
              <a:t>la</a:t>
            </a:r>
            <a:r>
              <a:rPr lang="en-US" sz="3300">
                <a:solidFill>
                  <a:srgbClr val="182122"/>
                </a:solidFill>
                <a:latin typeface="Arial"/>
                <a:ea typeface="Arial"/>
                <a:cs typeface="Arial"/>
                <a:sym typeface="Arial"/>
              </a:rPr>
              <a:t>at</a:t>
            </a:r>
            <a:r>
              <a:rPr lang="en-US" sz="3300">
                <a:solidFill>
                  <a:srgbClr val="182122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</a:p>
          <a:p>
            <a:pPr algn="l" marL="712472" indent="-356236" lvl="1">
              <a:lnSpc>
                <a:spcPts val="4620"/>
              </a:lnSpc>
              <a:buAutoNum type="arabicPeriod" startAt="1"/>
            </a:pPr>
            <a:r>
              <a:rPr lang="en-US" sz="3300">
                <a:solidFill>
                  <a:srgbClr val="182122"/>
                </a:solidFill>
                <a:latin typeface="Arial"/>
                <a:ea typeface="Arial"/>
                <a:cs typeface="Arial"/>
                <a:sym typeface="Arial"/>
              </a:rPr>
              <a:t>Ik</a:t>
            </a:r>
            <a:r>
              <a:rPr lang="en-US" sz="3300">
                <a:solidFill>
                  <a:srgbClr val="182122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300">
                <a:solidFill>
                  <a:srgbClr val="182122"/>
                </a:solidFill>
                <a:latin typeface="Arial"/>
                <a:ea typeface="Arial"/>
                <a:cs typeface="Arial"/>
                <a:sym typeface="Arial"/>
              </a:rPr>
              <a:t>organise</a:t>
            </a:r>
            <a:r>
              <a:rPr lang="en-US" sz="3300">
                <a:solidFill>
                  <a:srgbClr val="182122"/>
                </a:solidFill>
                <a:latin typeface="Arial"/>
                <a:ea typeface="Arial"/>
                <a:cs typeface="Arial"/>
                <a:sym typeface="Arial"/>
              </a:rPr>
              <a:t>er een </a:t>
            </a:r>
            <a:r>
              <a:rPr lang="en-US" sz="3300">
                <a:solidFill>
                  <a:srgbClr val="182122"/>
                </a:solidFill>
                <a:latin typeface="Arial"/>
                <a:ea typeface="Arial"/>
                <a:cs typeface="Arial"/>
                <a:sym typeface="Arial"/>
              </a:rPr>
              <a:t>deba</a:t>
            </a:r>
            <a:r>
              <a:rPr lang="en-US" sz="3300">
                <a:solidFill>
                  <a:srgbClr val="182122"/>
                </a:solidFill>
                <a:latin typeface="Arial"/>
                <a:ea typeface="Arial"/>
                <a:cs typeface="Arial"/>
                <a:sym typeface="Arial"/>
              </a:rPr>
              <a:t>t</a:t>
            </a:r>
            <a:r>
              <a:rPr lang="en-US" sz="3300">
                <a:solidFill>
                  <a:srgbClr val="182122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300">
                <a:solidFill>
                  <a:srgbClr val="182122"/>
                </a:solidFill>
                <a:latin typeface="Arial"/>
                <a:ea typeface="Arial"/>
                <a:cs typeface="Arial"/>
                <a:sym typeface="Arial"/>
              </a:rPr>
              <a:t>o</a:t>
            </a:r>
            <a:r>
              <a:rPr lang="en-US" sz="3300">
                <a:solidFill>
                  <a:srgbClr val="182122"/>
                </a:solidFill>
                <a:latin typeface="Arial"/>
                <a:ea typeface="Arial"/>
                <a:cs typeface="Arial"/>
                <a:sym typeface="Arial"/>
              </a:rPr>
              <a:t>v</a:t>
            </a:r>
            <a:r>
              <a:rPr lang="en-US" sz="3300">
                <a:solidFill>
                  <a:srgbClr val="182122"/>
                </a:solidFill>
                <a:latin typeface="Arial"/>
                <a:ea typeface="Arial"/>
                <a:cs typeface="Arial"/>
                <a:sym typeface="Arial"/>
              </a:rPr>
              <a:t>e</a:t>
            </a:r>
            <a:r>
              <a:rPr lang="en-US" sz="3300">
                <a:solidFill>
                  <a:srgbClr val="182122"/>
                </a:solidFill>
                <a:latin typeface="Arial"/>
                <a:ea typeface="Arial"/>
                <a:cs typeface="Arial"/>
                <a:sym typeface="Arial"/>
              </a:rPr>
              <a:t>r</a:t>
            </a:r>
            <a:r>
              <a:rPr lang="en-US" sz="3300">
                <a:solidFill>
                  <a:srgbClr val="182122"/>
                </a:solidFill>
                <a:latin typeface="Arial"/>
                <a:ea typeface="Arial"/>
                <a:cs typeface="Arial"/>
                <a:sym typeface="Arial"/>
              </a:rPr>
              <a:t> e</a:t>
            </a:r>
            <a:r>
              <a:rPr lang="en-US" sz="3300">
                <a:solidFill>
                  <a:srgbClr val="182122"/>
                </a:solidFill>
                <a:latin typeface="Arial"/>
                <a:ea typeface="Arial"/>
                <a:cs typeface="Arial"/>
                <a:sym typeface="Arial"/>
              </a:rPr>
              <a:t>en</a:t>
            </a:r>
            <a:r>
              <a:rPr lang="en-US" sz="3300">
                <a:solidFill>
                  <a:srgbClr val="182122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300">
                <a:solidFill>
                  <a:srgbClr val="182122"/>
                </a:solidFill>
                <a:latin typeface="Arial"/>
                <a:ea typeface="Arial"/>
                <a:cs typeface="Arial"/>
                <a:sym typeface="Arial"/>
              </a:rPr>
              <a:t>actu</a:t>
            </a:r>
            <a:r>
              <a:rPr lang="en-US" sz="3300">
                <a:solidFill>
                  <a:srgbClr val="182122"/>
                </a:solidFill>
                <a:latin typeface="Arial"/>
                <a:ea typeface="Arial"/>
                <a:cs typeface="Arial"/>
                <a:sym typeface="Arial"/>
              </a:rPr>
              <a:t>e</a:t>
            </a:r>
            <a:r>
              <a:rPr lang="en-US" sz="3300">
                <a:solidFill>
                  <a:srgbClr val="182122"/>
                </a:solidFill>
                <a:latin typeface="Arial"/>
                <a:ea typeface="Arial"/>
                <a:cs typeface="Arial"/>
                <a:sym typeface="Arial"/>
              </a:rPr>
              <a:t>l</a:t>
            </a:r>
            <a:r>
              <a:rPr lang="en-US" sz="3300">
                <a:solidFill>
                  <a:srgbClr val="182122"/>
                </a:solidFill>
                <a:latin typeface="Arial"/>
                <a:ea typeface="Arial"/>
                <a:cs typeface="Arial"/>
                <a:sym typeface="Arial"/>
              </a:rPr>
              <a:t>e </a:t>
            </a:r>
            <a:r>
              <a:rPr lang="en-US" sz="3300">
                <a:solidFill>
                  <a:srgbClr val="182122"/>
                </a:solidFill>
                <a:latin typeface="Arial"/>
                <a:ea typeface="Arial"/>
                <a:cs typeface="Arial"/>
                <a:sym typeface="Arial"/>
              </a:rPr>
              <a:t>oo</a:t>
            </a:r>
            <a:r>
              <a:rPr lang="en-US" sz="3300">
                <a:solidFill>
                  <a:srgbClr val="182122"/>
                </a:solidFill>
                <a:latin typeface="Arial"/>
                <a:ea typeface="Arial"/>
                <a:cs typeface="Arial"/>
                <a:sym typeface="Arial"/>
              </a:rPr>
              <a:t>r</a:t>
            </a:r>
            <a:r>
              <a:rPr lang="en-US" sz="3300">
                <a:solidFill>
                  <a:srgbClr val="182122"/>
                </a:solidFill>
                <a:latin typeface="Arial"/>
                <a:ea typeface="Arial"/>
                <a:cs typeface="Arial"/>
                <a:sym typeface="Arial"/>
              </a:rPr>
              <a:t>logs</a:t>
            </a:r>
            <a:r>
              <a:rPr lang="en-US" sz="3300">
                <a:solidFill>
                  <a:srgbClr val="182122"/>
                </a:solidFill>
                <a:latin typeface="Arial"/>
                <a:ea typeface="Arial"/>
                <a:cs typeface="Arial"/>
                <a:sym typeface="Arial"/>
              </a:rPr>
              <a:t>s</a:t>
            </a:r>
            <a:r>
              <a:rPr lang="en-US" sz="3300">
                <a:solidFill>
                  <a:srgbClr val="182122"/>
                </a:solidFill>
                <a:latin typeface="Arial"/>
                <a:ea typeface="Arial"/>
                <a:cs typeface="Arial"/>
                <a:sym typeface="Arial"/>
              </a:rPr>
              <a:t>i</a:t>
            </a:r>
            <a:r>
              <a:rPr lang="en-US" sz="3300">
                <a:solidFill>
                  <a:srgbClr val="182122"/>
                </a:solidFill>
                <a:latin typeface="Arial"/>
                <a:ea typeface="Arial"/>
                <a:cs typeface="Arial"/>
                <a:sym typeface="Arial"/>
              </a:rPr>
              <a:t>t</a:t>
            </a:r>
            <a:r>
              <a:rPr lang="en-US" sz="3300">
                <a:solidFill>
                  <a:srgbClr val="182122"/>
                </a:solidFill>
                <a:latin typeface="Arial"/>
                <a:ea typeface="Arial"/>
                <a:cs typeface="Arial"/>
                <a:sym typeface="Arial"/>
              </a:rPr>
              <a:t>uatie</a:t>
            </a:r>
            <a:r>
              <a:rPr lang="en-US" sz="3300">
                <a:solidFill>
                  <a:srgbClr val="182122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</a:p>
          <a:p>
            <a:pPr algn="l" marL="712472" indent="-356236" lvl="1">
              <a:lnSpc>
                <a:spcPts val="4620"/>
              </a:lnSpc>
              <a:buAutoNum type="arabicPeriod" startAt="1"/>
            </a:pPr>
            <a:r>
              <a:rPr lang="en-US" sz="3300">
                <a:solidFill>
                  <a:srgbClr val="182122"/>
                </a:solidFill>
                <a:latin typeface="Arial"/>
                <a:ea typeface="Arial"/>
                <a:cs typeface="Arial"/>
                <a:sym typeface="Arial"/>
              </a:rPr>
              <a:t>Ik </a:t>
            </a:r>
            <a:r>
              <a:rPr lang="en-US" sz="3300">
                <a:solidFill>
                  <a:srgbClr val="182122"/>
                </a:solidFill>
                <a:latin typeface="Arial"/>
                <a:ea typeface="Arial"/>
                <a:cs typeface="Arial"/>
                <a:sym typeface="Arial"/>
              </a:rPr>
              <a:t>belu</a:t>
            </a:r>
            <a:r>
              <a:rPr lang="en-US" sz="3300">
                <a:solidFill>
                  <a:srgbClr val="182122"/>
                </a:solidFill>
                <a:latin typeface="Arial"/>
                <a:ea typeface="Arial"/>
                <a:cs typeface="Arial"/>
                <a:sym typeface="Arial"/>
              </a:rPr>
              <a:t>i</a:t>
            </a:r>
            <a:r>
              <a:rPr lang="en-US" sz="3300">
                <a:solidFill>
                  <a:srgbClr val="182122"/>
                </a:solidFill>
                <a:latin typeface="Arial"/>
                <a:ea typeface="Arial"/>
                <a:cs typeface="Arial"/>
                <a:sym typeface="Arial"/>
              </a:rPr>
              <a:t>ster de </a:t>
            </a:r>
            <a:r>
              <a:rPr lang="en-US" sz="3300">
                <a:solidFill>
                  <a:srgbClr val="182122"/>
                </a:solidFill>
                <a:latin typeface="Arial"/>
                <a:ea typeface="Arial"/>
                <a:cs typeface="Arial"/>
                <a:sym typeface="Arial"/>
              </a:rPr>
              <a:t>g</a:t>
            </a:r>
            <a:r>
              <a:rPr lang="en-US" sz="3300">
                <a:solidFill>
                  <a:srgbClr val="182122"/>
                </a:solidFill>
                <a:latin typeface="Arial"/>
                <a:ea typeface="Arial"/>
                <a:cs typeface="Arial"/>
                <a:sym typeface="Arial"/>
              </a:rPr>
              <a:t>evoelens van</a:t>
            </a:r>
            <a:r>
              <a:rPr lang="en-US" sz="3300">
                <a:solidFill>
                  <a:srgbClr val="182122"/>
                </a:solidFill>
                <a:latin typeface="Arial"/>
                <a:ea typeface="Arial"/>
                <a:cs typeface="Arial"/>
                <a:sym typeface="Arial"/>
              </a:rPr>
              <a:t> de leerlingen</a:t>
            </a:r>
            <a:r>
              <a:rPr lang="en-US" sz="3300">
                <a:solidFill>
                  <a:srgbClr val="182122"/>
                </a:solidFill>
                <a:latin typeface="Arial"/>
                <a:ea typeface="Arial"/>
                <a:cs typeface="Arial"/>
                <a:sym typeface="Arial"/>
              </a:rPr>
              <a:t>,</a:t>
            </a:r>
            <a:r>
              <a:rPr lang="en-US" sz="3300">
                <a:solidFill>
                  <a:srgbClr val="182122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300">
                <a:solidFill>
                  <a:srgbClr val="182122"/>
                </a:solidFill>
                <a:latin typeface="Arial"/>
                <a:ea typeface="Arial"/>
                <a:cs typeface="Arial"/>
                <a:sym typeface="Arial"/>
              </a:rPr>
              <a:t>maar r</a:t>
            </a:r>
            <a:r>
              <a:rPr lang="en-US" sz="3300">
                <a:solidFill>
                  <a:srgbClr val="182122"/>
                </a:solidFill>
                <a:latin typeface="Arial"/>
                <a:ea typeface="Arial"/>
                <a:cs typeface="Arial"/>
                <a:sym typeface="Arial"/>
              </a:rPr>
              <a:t>e</a:t>
            </a:r>
            <a:r>
              <a:rPr lang="en-US" sz="3300">
                <a:solidFill>
                  <a:srgbClr val="182122"/>
                </a:solidFill>
                <a:latin typeface="Arial"/>
                <a:ea typeface="Arial"/>
                <a:cs typeface="Arial"/>
                <a:sym typeface="Arial"/>
              </a:rPr>
              <a:t>l</a:t>
            </a:r>
            <a:r>
              <a:rPr lang="en-US" sz="3300">
                <a:solidFill>
                  <a:srgbClr val="182122"/>
                </a:solidFill>
                <a:latin typeface="Arial"/>
                <a:ea typeface="Arial"/>
                <a:cs typeface="Arial"/>
                <a:sym typeface="Arial"/>
              </a:rPr>
              <a:t>a</a:t>
            </a:r>
            <a:r>
              <a:rPr lang="en-US" sz="3300">
                <a:solidFill>
                  <a:srgbClr val="182122"/>
                </a:solidFill>
                <a:latin typeface="Arial"/>
                <a:ea typeface="Arial"/>
                <a:cs typeface="Arial"/>
                <a:sym typeface="Arial"/>
              </a:rPr>
              <a:t>t</a:t>
            </a:r>
            <a:r>
              <a:rPr lang="en-US" sz="3300">
                <a:solidFill>
                  <a:srgbClr val="182122"/>
                </a:solidFill>
                <a:latin typeface="Arial"/>
                <a:ea typeface="Arial"/>
                <a:cs typeface="Arial"/>
                <a:sym typeface="Arial"/>
              </a:rPr>
              <a:t>i</a:t>
            </a:r>
            <a:r>
              <a:rPr lang="en-US" sz="3300">
                <a:solidFill>
                  <a:srgbClr val="182122"/>
                </a:solidFill>
                <a:latin typeface="Arial"/>
                <a:ea typeface="Arial"/>
                <a:cs typeface="Arial"/>
                <a:sym typeface="Arial"/>
              </a:rPr>
              <a:t>v</a:t>
            </a:r>
            <a:r>
              <a:rPr lang="en-US" sz="3300">
                <a:solidFill>
                  <a:srgbClr val="182122"/>
                </a:solidFill>
                <a:latin typeface="Arial"/>
                <a:ea typeface="Arial"/>
                <a:cs typeface="Arial"/>
                <a:sym typeface="Arial"/>
              </a:rPr>
              <a:t>e</a:t>
            </a:r>
            <a:r>
              <a:rPr lang="en-US" sz="3300">
                <a:solidFill>
                  <a:srgbClr val="182122"/>
                </a:solidFill>
                <a:latin typeface="Arial"/>
                <a:ea typeface="Arial"/>
                <a:cs typeface="Arial"/>
                <a:sym typeface="Arial"/>
              </a:rPr>
              <a:t>er</a:t>
            </a:r>
            <a:r>
              <a:rPr lang="en-US" sz="3300">
                <a:solidFill>
                  <a:srgbClr val="182122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300">
                <a:solidFill>
                  <a:srgbClr val="182122"/>
                </a:solidFill>
                <a:latin typeface="Arial"/>
                <a:ea typeface="Arial"/>
                <a:cs typeface="Arial"/>
                <a:sym typeface="Arial"/>
              </a:rPr>
              <a:t>ook,</a:t>
            </a:r>
            <a:r>
              <a:rPr lang="en-US" sz="3300">
                <a:solidFill>
                  <a:srgbClr val="182122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300">
                <a:solidFill>
                  <a:srgbClr val="182122"/>
                </a:solidFill>
                <a:latin typeface="Arial"/>
                <a:ea typeface="Arial"/>
                <a:cs typeface="Arial"/>
                <a:sym typeface="Arial"/>
              </a:rPr>
              <a:t>b</a:t>
            </a:r>
            <a:r>
              <a:rPr lang="en-US" sz="3300">
                <a:solidFill>
                  <a:srgbClr val="182122"/>
                </a:solidFill>
                <a:latin typeface="Arial"/>
                <a:ea typeface="Arial"/>
                <a:cs typeface="Arial"/>
                <a:sym typeface="Arial"/>
              </a:rPr>
              <a:t>v</a:t>
            </a:r>
            <a:r>
              <a:rPr lang="en-US" sz="3300">
                <a:solidFill>
                  <a:srgbClr val="182122"/>
                </a:solidFill>
                <a:latin typeface="Arial"/>
                <a:ea typeface="Arial"/>
                <a:cs typeface="Arial"/>
                <a:sym typeface="Arial"/>
              </a:rPr>
              <a:t>. d</a:t>
            </a:r>
            <a:r>
              <a:rPr lang="en-US" sz="3300">
                <a:solidFill>
                  <a:srgbClr val="182122"/>
                </a:solidFill>
                <a:latin typeface="Arial"/>
                <a:ea typeface="Arial"/>
                <a:cs typeface="Arial"/>
                <a:sym typeface="Arial"/>
              </a:rPr>
              <a:t>oor </a:t>
            </a:r>
            <a:r>
              <a:rPr lang="en-US" sz="3300">
                <a:solidFill>
                  <a:srgbClr val="182122"/>
                </a:solidFill>
                <a:latin typeface="Arial"/>
                <a:ea typeface="Arial"/>
                <a:cs typeface="Arial"/>
                <a:sym typeface="Arial"/>
              </a:rPr>
              <a:t>t</a:t>
            </a:r>
            <a:r>
              <a:rPr lang="en-US" sz="3300">
                <a:solidFill>
                  <a:srgbClr val="182122"/>
                </a:solidFill>
                <a:latin typeface="Arial"/>
                <a:ea typeface="Arial"/>
                <a:cs typeface="Arial"/>
                <a:sym typeface="Arial"/>
              </a:rPr>
              <a:t>e</a:t>
            </a:r>
            <a:r>
              <a:rPr lang="en-US" sz="3300">
                <a:solidFill>
                  <a:srgbClr val="182122"/>
                </a:solidFill>
                <a:latin typeface="Arial"/>
                <a:ea typeface="Arial"/>
                <a:cs typeface="Arial"/>
                <a:sym typeface="Arial"/>
              </a:rPr>
              <a:t> zegg</a:t>
            </a:r>
            <a:r>
              <a:rPr lang="en-US" sz="3300">
                <a:solidFill>
                  <a:srgbClr val="182122"/>
                </a:solidFill>
                <a:latin typeface="Arial"/>
                <a:ea typeface="Arial"/>
                <a:cs typeface="Arial"/>
                <a:sym typeface="Arial"/>
              </a:rPr>
              <a:t>en</a:t>
            </a:r>
            <a:r>
              <a:rPr lang="en-US" sz="3300">
                <a:solidFill>
                  <a:srgbClr val="182122"/>
                </a:solidFill>
                <a:latin typeface="Arial"/>
                <a:ea typeface="Arial"/>
                <a:cs typeface="Arial"/>
                <a:sym typeface="Arial"/>
              </a:rPr>
              <a:t>:</a:t>
            </a:r>
            <a:r>
              <a:rPr lang="en-US" sz="3300">
                <a:solidFill>
                  <a:srgbClr val="182122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300">
                <a:solidFill>
                  <a:srgbClr val="182122"/>
                </a:solidFill>
                <a:latin typeface="Arial"/>
                <a:ea typeface="Arial"/>
                <a:cs typeface="Arial"/>
                <a:sym typeface="Arial"/>
              </a:rPr>
              <a:t>de me</a:t>
            </a:r>
            <a:r>
              <a:rPr lang="en-US" sz="3300">
                <a:solidFill>
                  <a:srgbClr val="182122"/>
                </a:solidFill>
                <a:latin typeface="Arial"/>
                <a:ea typeface="Arial"/>
                <a:cs typeface="Arial"/>
                <a:sym typeface="Arial"/>
              </a:rPr>
              <a:t>es</a:t>
            </a:r>
            <a:r>
              <a:rPr lang="en-US" sz="3300">
                <a:solidFill>
                  <a:srgbClr val="182122"/>
                </a:solidFill>
                <a:latin typeface="Arial"/>
                <a:ea typeface="Arial"/>
                <a:cs typeface="Arial"/>
                <a:sym typeface="Arial"/>
              </a:rPr>
              <a:t>t</a:t>
            </a:r>
            <a:r>
              <a:rPr lang="en-US" sz="3300">
                <a:solidFill>
                  <a:srgbClr val="182122"/>
                </a:solidFill>
                <a:latin typeface="Arial"/>
                <a:ea typeface="Arial"/>
                <a:cs typeface="Arial"/>
                <a:sym typeface="Arial"/>
              </a:rPr>
              <a:t>e </a:t>
            </a:r>
            <a:r>
              <a:rPr lang="en-US" sz="3300">
                <a:solidFill>
                  <a:srgbClr val="182122"/>
                </a:solidFill>
                <a:latin typeface="Arial"/>
                <a:ea typeface="Arial"/>
                <a:cs typeface="Arial"/>
                <a:sym typeface="Arial"/>
              </a:rPr>
              <a:t>l</a:t>
            </a:r>
            <a:r>
              <a:rPr lang="en-US" sz="3300">
                <a:solidFill>
                  <a:srgbClr val="182122"/>
                </a:solidFill>
                <a:latin typeface="Arial"/>
                <a:ea typeface="Arial"/>
                <a:cs typeface="Arial"/>
                <a:sym typeface="Arial"/>
              </a:rPr>
              <a:t>a</a:t>
            </a:r>
            <a:r>
              <a:rPr lang="en-US" sz="3300">
                <a:solidFill>
                  <a:srgbClr val="182122"/>
                </a:solidFill>
                <a:latin typeface="Arial"/>
                <a:ea typeface="Arial"/>
                <a:cs typeface="Arial"/>
                <a:sym typeface="Arial"/>
              </a:rPr>
              <a:t>nde</a:t>
            </a:r>
            <a:r>
              <a:rPr lang="en-US" sz="3300">
                <a:solidFill>
                  <a:srgbClr val="182122"/>
                </a:solidFill>
                <a:latin typeface="Arial"/>
                <a:ea typeface="Arial"/>
                <a:cs typeface="Arial"/>
                <a:sym typeface="Arial"/>
              </a:rPr>
              <a:t>n </a:t>
            </a:r>
            <a:r>
              <a:rPr lang="en-US" sz="3300">
                <a:solidFill>
                  <a:srgbClr val="182122"/>
                </a:solidFill>
                <a:latin typeface="Arial"/>
                <a:ea typeface="Arial"/>
                <a:cs typeface="Arial"/>
                <a:sym typeface="Arial"/>
              </a:rPr>
              <a:t>w</a:t>
            </a:r>
            <a:r>
              <a:rPr lang="en-US" sz="3300">
                <a:solidFill>
                  <a:srgbClr val="182122"/>
                </a:solidFill>
                <a:latin typeface="Arial"/>
                <a:ea typeface="Arial"/>
                <a:cs typeface="Arial"/>
                <a:sym typeface="Arial"/>
              </a:rPr>
              <a:t>i</a:t>
            </a:r>
            <a:r>
              <a:rPr lang="en-US" sz="3300">
                <a:solidFill>
                  <a:srgbClr val="182122"/>
                </a:solidFill>
                <a:latin typeface="Arial"/>
                <a:ea typeface="Arial"/>
                <a:cs typeface="Arial"/>
                <a:sym typeface="Arial"/>
              </a:rPr>
              <a:t>llen</a:t>
            </a:r>
            <a:r>
              <a:rPr lang="en-US" sz="3300">
                <a:solidFill>
                  <a:srgbClr val="182122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300">
                <a:solidFill>
                  <a:srgbClr val="182122"/>
                </a:solidFill>
                <a:latin typeface="Arial"/>
                <a:ea typeface="Arial"/>
                <a:cs typeface="Arial"/>
                <a:sym typeface="Arial"/>
              </a:rPr>
              <a:t>echt geen o</a:t>
            </a:r>
            <a:r>
              <a:rPr lang="en-US" sz="3300">
                <a:solidFill>
                  <a:srgbClr val="182122"/>
                </a:solidFill>
                <a:latin typeface="Arial"/>
                <a:ea typeface="Arial"/>
                <a:cs typeface="Arial"/>
                <a:sym typeface="Arial"/>
              </a:rPr>
              <a:t>o</a:t>
            </a:r>
            <a:r>
              <a:rPr lang="en-US" sz="3300">
                <a:solidFill>
                  <a:srgbClr val="182122"/>
                </a:solidFill>
                <a:latin typeface="Arial"/>
                <a:ea typeface="Arial"/>
                <a:cs typeface="Arial"/>
                <a:sym typeface="Arial"/>
              </a:rPr>
              <a:t>r</a:t>
            </a:r>
            <a:r>
              <a:rPr lang="en-US" sz="3300">
                <a:solidFill>
                  <a:srgbClr val="182122"/>
                </a:solidFill>
                <a:latin typeface="Arial"/>
                <a:ea typeface="Arial"/>
                <a:cs typeface="Arial"/>
                <a:sym typeface="Arial"/>
              </a:rPr>
              <a:t>l</a:t>
            </a:r>
            <a:r>
              <a:rPr lang="en-US" sz="3300">
                <a:solidFill>
                  <a:srgbClr val="182122"/>
                </a:solidFill>
                <a:latin typeface="Arial"/>
                <a:ea typeface="Arial"/>
                <a:cs typeface="Arial"/>
                <a:sym typeface="Arial"/>
              </a:rPr>
              <a:t>og, du</a:t>
            </a:r>
            <a:r>
              <a:rPr lang="en-US" sz="3300">
                <a:solidFill>
                  <a:srgbClr val="182122"/>
                </a:solidFill>
                <a:latin typeface="Arial"/>
                <a:ea typeface="Arial"/>
                <a:cs typeface="Arial"/>
                <a:sym typeface="Arial"/>
              </a:rPr>
              <a:t>s </a:t>
            </a:r>
            <a:r>
              <a:rPr lang="en-US" sz="3300">
                <a:solidFill>
                  <a:srgbClr val="182122"/>
                </a:solidFill>
                <a:latin typeface="Arial"/>
                <a:ea typeface="Arial"/>
                <a:cs typeface="Arial"/>
                <a:sym typeface="Arial"/>
              </a:rPr>
              <a:t>de k</a:t>
            </a:r>
            <a:r>
              <a:rPr lang="en-US" sz="3300">
                <a:solidFill>
                  <a:srgbClr val="182122"/>
                </a:solidFill>
                <a:latin typeface="Arial"/>
                <a:ea typeface="Arial"/>
                <a:cs typeface="Arial"/>
                <a:sym typeface="Arial"/>
              </a:rPr>
              <a:t>a</a:t>
            </a:r>
            <a:r>
              <a:rPr lang="en-US" sz="3300">
                <a:solidFill>
                  <a:srgbClr val="182122"/>
                </a:solidFill>
                <a:latin typeface="Arial"/>
                <a:ea typeface="Arial"/>
                <a:cs typeface="Arial"/>
                <a:sym typeface="Arial"/>
              </a:rPr>
              <a:t>ns d</a:t>
            </a:r>
            <a:r>
              <a:rPr lang="en-US" sz="3300">
                <a:solidFill>
                  <a:srgbClr val="182122"/>
                </a:solidFill>
                <a:latin typeface="Arial"/>
                <a:ea typeface="Arial"/>
                <a:cs typeface="Arial"/>
                <a:sym typeface="Arial"/>
              </a:rPr>
              <a:t>a</a:t>
            </a:r>
            <a:r>
              <a:rPr lang="en-US" sz="3300">
                <a:solidFill>
                  <a:srgbClr val="182122"/>
                </a:solidFill>
                <a:latin typeface="Arial"/>
                <a:ea typeface="Arial"/>
                <a:cs typeface="Arial"/>
                <a:sym typeface="Arial"/>
              </a:rPr>
              <a:t>t e</a:t>
            </a:r>
            <a:r>
              <a:rPr lang="en-US" sz="3300">
                <a:solidFill>
                  <a:srgbClr val="182122"/>
                </a:solidFill>
                <a:latin typeface="Arial"/>
                <a:ea typeface="Arial"/>
                <a:cs typeface="Arial"/>
                <a:sym typeface="Arial"/>
              </a:rPr>
              <a:t>r </a:t>
            </a:r>
            <a:r>
              <a:rPr lang="en-US" sz="3300">
                <a:solidFill>
                  <a:srgbClr val="182122"/>
                </a:solidFill>
                <a:latin typeface="Arial"/>
                <a:ea typeface="Arial"/>
                <a:cs typeface="Arial"/>
                <a:sym typeface="Arial"/>
              </a:rPr>
              <a:t>in België oorlog komt is r</a:t>
            </a:r>
            <a:r>
              <a:rPr lang="en-US" sz="3300">
                <a:solidFill>
                  <a:srgbClr val="182122"/>
                </a:solidFill>
                <a:latin typeface="Arial"/>
                <a:ea typeface="Arial"/>
                <a:cs typeface="Arial"/>
                <a:sym typeface="Arial"/>
              </a:rPr>
              <a:t>e</a:t>
            </a:r>
            <a:r>
              <a:rPr lang="en-US" sz="3300">
                <a:solidFill>
                  <a:srgbClr val="182122"/>
                </a:solidFill>
                <a:latin typeface="Arial"/>
                <a:ea typeface="Arial"/>
                <a:cs typeface="Arial"/>
                <a:sym typeface="Arial"/>
              </a:rPr>
              <a:t>latief klei</a:t>
            </a:r>
            <a:r>
              <a:rPr lang="en-US" sz="3300">
                <a:solidFill>
                  <a:srgbClr val="182122"/>
                </a:solidFill>
                <a:latin typeface="Arial"/>
                <a:ea typeface="Arial"/>
                <a:cs typeface="Arial"/>
                <a:sym typeface="Arial"/>
              </a:rPr>
              <a:t>n.</a:t>
            </a:r>
          </a:p>
          <a:p>
            <a:pPr algn="l" marL="712472" indent="-356236" lvl="1">
              <a:lnSpc>
                <a:spcPts val="4620"/>
              </a:lnSpc>
              <a:buAutoNum type="arabicPeriod" startAt="1"/>
            </a:pPr>
            <a:r>
              <a:rPr lang="en-US" sz="3300">
                <a:solidFill>
                  <a:srgbClr val="182122"/>
                </a:solidFill>
                <a:latin typeface="Arial"/>
                <a:ea typeface="Arial"/>
                <a:cs typeface="Arial"/>
                <a:sym typeface="Arial"/>
              </a:rPr>
              <a:t>Anders, namelijk: …</a:t>
            </a:r>
          </a:p>
        </p:txBody>
      </p:sp>
      <p:sp>
        <p:nvSpPr>
          <p:cNvPr name="Freeform 9" id="9"/>
          <p:cNvSpPr/>
          <p:nvPr/>
        </p:nvSpPr>
        <p:spPr>
          <a:xfrm flipH="false" flipV="true" rot="-10800000">
            <a:off x="15252679" y="6841002"/>
            <a:ext cx="3609071" cy="3445998"/>
          </a:xfrm>
          <a:custGeom>
            <a:avLst/>
            <a:gdLst/>
            <a:ahLst/>
            <a:cxnLst/>
            <a:rect r="r" b="b" t="t" l="l"/>
            <a:pathLst>
              <a:path h="3445998" w="3609071">
                <a:moveTo>
                  <a:pt x="0" y="3445998"/>
                </a:moveTo>
                <a:lnTo>
                  <a:pt x="3609071" y="3445998"/>
                </a:lnTo>
                <a:lnTo>
                  <a:pt x="3609071" y="0"/>
                </a:lnTo>
                <a:lnTo>
                  <a:pt x="0" y="0"/>
                </a:lnTo>
                <a:lnTo>
                  <a:pt x="0" y="3445998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1049" t="-45429" r="-52233" b="0"/>
            </a:stretch>
          </a:blipFill>
        </p:spPr>
      </p:sp>
      <p:sp>
        <p:nvSpPr>
          <p:cNvPr name="Freeform 3" id="3"/>
          <p:cNvSpPr/>
          <p:nvPr/>
        </p:nvSpPr>
        <p:spPr>
          <a:xfrm flipH="true" flipV="false" rot="0">
            <a:off x="0" y="-29151"/>
            <a:ext cx="18288000" cy="2080254"/>
          </a:xfrm>
          <a:custGeom>
            <a:avLst/>
            <a:gdLst/>
            <a:ahLst/>
            <a:cxnLst/>
            <a:rect r="r" b="b" t="t" l="l"/>
            <a:pathLst>
              <a:path h="2080254" w="18288000">
                <a:moveTo>
                  <a:pt x="18288000" y="0"/>
                </a:moveTo>
                <a:lnTo>
                  <a:pt x="0" y="0"/>
                </a:lnTo>
                <a:lnTo>
                  <a:pt x="0" y="2080254"/>
                </a:lnTo>
                <a:lnTo>
                  <a:pt x="18288000" y="2080254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3"/>
            <a:stretch>
              <a:fillRect l="0" t="-97008" r="0" b="-97008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3443455" y="-11427"/>
            <a:ext cx="2973989" cy="2062530"/>
          </a:xfrm>
          <a:custGeom>
            <a:avLst/>
            <a:gdLst/>
            <a:ahLst/>
            <a:cxnLst/>
            <a:rect r="r" b="b" t="t" l="l"/>
            <a:pathLst>
              <a:path h="2062530" w="2973989">
                <a:moveTo>
                  <a:pt x="0" y="0"/>
                </a:moveTo>
                <a:lnTo>
                  <a:pt x="2973989" y="0"/>
                </a:lnTo>
                <a:lnTo>
                  <a:pt x="2973989" y="2062530"/>
                </a:lnTo>
                <a:lnTo>
                  <a:pt x="0" y="206253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73" t="0" r="-73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true" rot="-10800000">
            <a:off x="15454764" y="7244417"/>
            <a:ext cx="3609071" cy="3445998"/>
          </a:xfrm>
          <a:custGeom>
            <a:avLst/>
            <a:gdLst/>
            <a:ahLst/>
            <a:cxnLst/>
            <a:rect r="r" b="b" t="t" l="l"/>
            <a:pathLst>
              <a:path h="3445998" w="3609071">
                <a:moveTo>
                  <a:pt x="0" y="3445998"/>
                </a:moveTo>
                <a:lnTo>
                  <a:pt x="3609072" y="3445998"/>
                </a:lnTo>
                <a:lnTo>
                  <a:pt x="3609072" y="0"/>
                </a:lnTo>
                <a:lnTo>
                  <a:pt x="0" y="0"/>
                </a:lnTo>
                <a:lnTo>
                  <a:pt x="0" y="3445998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6322632" y="162062"/>
            <a:ext cx="1469164" cy="1715552"/>
          </a:xfrm>
          <a:custGeom>
            <a:avLst/>
            <a:gdLst/>
            <a:ahLst/>
            <a:cxnLst/>
            <a:rect r="r" b="b" t="t" l="l"/>
            <a:pathLst>
              <a:path h="1715552" w="1469164">
                <a:moveTo>
                  <a:pt x="0" y="0"/>
                </a:moveTo>
                <a:lnTo>
                  <a:pt x="1469164" y="0"/>
                </a:lnTo>
                <a:lnTo>
                  <a:pt x="1469164" y="1715552"/>
                </a:lnTo>
                <a:lnTo>
                  <a:pt x="0" y="171555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901025" y="28712"/>
            <a:ext cx="8726686" cy="11042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8959"/>
              </a:lnSpc>
              <a:spcBef>
                <a:spcPct val="0"/>
              </a:spcBef>
            </a:pPr>
            <a:r>
              <a:rPr lang="en-US" sz="6399">
                <a:solidFill>
                  <a:srgbClr val="223F99"/>
                </a:solidFill>
                <a:latin typeface="Manofa"/>
                <a:ea typeface="Manofa"/>
                <a:cs typeface="Manofa"/>
                <a:sym typeface="Manofa"/>
              </a:rPr>
              <a:t>VREDE IN DE KLAS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901025" y="1104142"/>
            <a:ext cx="8615696" cy="79755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440"/>
              </a:lnSpc>
              <a:spcBef>
                <a:spcPct val="0"/>
              </a:spcBef>
            </a:pPr>
            <a:r>
              <a:rPr lang="en-US" sz="4600">
                <a:solidFill>
                  <a:srgbClr val="223F99"/>
                </a:solidFill>
                <a:latin typeface="Manofa"/>
                <a:ea typeface="Manofa"/>
                <a:cs typeface="Manofa"/>
                <a:sym typeface="Manofa"/>
              </a:rPr>
              <a:t>iets om over na te denken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901025" y="2247719"/>
            <a:ext cx="14110069" cy="69837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620"/>
              </a:lnSpc>
            </a:pPr>
            <a:r>
              <a:rPr lang="en-US" sz="3300" b="true">
                <a:solidFill>
                  <a:srgbClr val="182122"/>
                </a:solidFill>
                <a:latin typeface="Arial Bold"/>
                <a:ea typeface="Arial Bold"/>
                <a:cs typeface="Arial Bold"/>
                <a:sym typeface="Arial Bold"/>
              </a:rPr>
              <a:t>Hoe reageer je op conflicten binnen de klasgroep?</a:t>
            </a:r>
          </a:p>
          <a:p>
            <a:pPr algn="l">
              <a:lnSpc>
                <a:spcPts val="4620"/>
              </a:lnSpc>
            </a:pPr>
          </a:p>
          <a:p>
            <a:pPr algn="l" marL="712470" indent="-356235" lvl="1">
              <a:lnSpc>
                <a:spcPts val="4620"/>
              </a:lnSpc>
              <a:buAutoNum type="arabicPeriod" startAt="1"/>
            </a:pPr>
            <a:r>
              <a:rPr lang="en-US" sz="3300">
                <a:solidFill>
                  <a:srgbClr val="182122"/>
                </a:solidFill>
                <a:latin typeface="Arial"/>
                <a:ea typeface="Arial"/>
                <a:cs typeface="Arial"/>
                <a:sym typeface="Arial"/>
              </a:rPr>
              <a:t>Ik laat elke leerling het eigen perspectief vertellen en luister vooral. Ik erken hi</a:t>
            </a:r>
            <a:r>
              <a:rPr lang="en-US" sz="3300">
                <a:solidFill>
                  <a:srgbClr val="182122"/>
                </a:solidFill>
                <a:latin typeface="Arial"/>
                <a:ea typeface="Arial"/>
                <a:cs typeface="Arial"/>
                <a:sym typeface="Arial"/>
              </a:rPr>
              <a:t>erbij de gevoelens van de leerlingen.</a:t>
            </a:r>
          </a:p>
          <a:p>
            <a:pPr algn="l" marL="712470" indent="-356235" lvl="1">
              <a:lnSpc>
                <a:spcPts val="4620"/>
              </a:lnSpc>
              <a:buAutoNum type="arabicPeriod" startAt="1"/>
            </a:pPr>
            <a:r>
              <a:rPr lang="en-US" sz="3300">
                <a:solidFill>
                  <a:srgbClr val="182122"/>
                </a:solidFill>
                <a:latin typeface="Arial"/>
                <a:ea typeface="Arial"/>
                <a:cs typeface="Arial"/>
                <a:sym typeface="Arial"/>
              </a:rPr>
              <a:t>Ik probeer zo snel mogelijk samen met de leerlingen</a:t>
            </a:r>
            <a:r>
              <a:rPr lang="en-US" sz="3300">
                <a:solidFill>
                  <a:srgbClr val="182122"/>
                </a:solidFill>
                <a:latin typeface="Arial"/>
                <a:ea typeface="Arial"/>
                <a:cs typeface="Arial"/>
                <a:sym typeface="Arial"/>
              </a:rPr>
              <a:t> t</a:t>
            </a:r>
            <a:r>
              <a:rPr lang="en-US" sz="3300">
                <a:solidFill>
                  <a:srgbClr val="182122"/>
                </a:solidFill>
                <a:latin typeface="Arial"/>
                <a:ea typeface="Arial"/>
                <a:cs typeface="Arial"/>
                <a:sym typeface="Arial"/>
              </a:rPr>
              <a:t>o</a:t>
            </a:r>
            <a:r>
              <a:rPr lang="en-US" sz="3300">
                <a:solidFill>
                  <a:srgbClr val="182122"/>
                </a:solidFill>
                <a:latin typeface="Arial"/>
                <a:ea typeface="Arial"/>
                <a:cs typeface="Arial"/>
                <a:sym typeface="Arial"/>
              </a:rPr>
              <a:t>t een </a:t>
            </a:r>
            <a:r>
              <a:rPr lang="en-US" sz="3300">
                <a:solidFill>
                  <a:srgbClr val="182122"/>
                </a:solidFill>
                <a:latin typeface="Arial"/>
                <a:ea typeface="Arial"/>
                <a:cs typeface="Arial"/>
                <a:sym typeface="Arial"/>
              </a:rPr>
              <a:t>o</a:t>
            </a:r>
            <a:r>
              <a:rPr lang="en-US" sz="3300">
                <a:solidFill>
                  <a:srgbClr val="182122"/>
                </a:solidFill>
                <a:latin typeface="Arial"/>
                <a:ea typeface="Arial"/>
                <a:cs typeface="Arial"/>
                <a:sym typeface="Arial"/>
              </a:rPr>
              <a:t>p</a:t>
            </a:r>
            <a:r>
              <a:rPr lang="en-US" sz="3300">
                <a:solidFill>
                  <a:srgbClr val="182122"/>
                </a:solidFill>
                <a:latin typeface="Arial"/>
                <a:ea typeface="Arial"/>
                <a:cs typeface="Arial"/>
                <a:sym typeface="Arial"/>
              </a:rPr>
              <a:t>lossing t</a:t>
            </a:r>
            <a:r>
              <a:rPr lang="en-US" sz="3300">
                <a:solidFill>
                  <a:srgbClr val="182122"/>
                </a:solidFill>
                <a:latin typeface="Arial"/>
                <a:ea typeface="Arial"/>
                <a:cs typeface="Arial"/>
                <a:sym typeface="Arial"/>
              </a:rPr>
              <a:t>e</a:t>
            </a:r>
            <a:r>
              <a:rPr lang="en-US" sz="3300">
                <a:solidFill>
                  <a:srgbClr val="182122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300">
                <a:solidFill>
                  <a:srgbClr val="182122"/>
                </a:solidFill>
                <a:latin typeface="Arial"/>
                <a:ea typeface="Arial"/>
                <a:cs typeface="Arial"/>
                <a:sym typeface="Arial"/>
              </a:rPr>
              <a:t>k</a:t>
            </a:r>
            <a:r>
              <a:rPr lang="en-US" sz="3300">
                <a:solidFill>
                  <a:srgbClr val="182122"/>
                </a:solidFill>
                <a:latin typeface="Arial"/>
                <a:ea typeface="Arial"/>
                <a:cs typeface="Arial"/>
                <a:sym typeface="Arial"/>
              </a:rPr>
              <a:t>om</a:t>
            </a:r>
            <a:r>
              <a:rPr lang="en-US" sz="3300">
                <a:solidFill>
                  <a:srgbClr val="182122"/>
                </a:solidFill>
                <a:latin typeface="Arial"/>
                <a:ea typeface="Arial"/>
                <a:cs typeface="Arial"/>
                <a:sym typeface="Arial"/>
              </a:rPr>
              <a:t>en</a:t>
            </a:r>
            <a:r>
              <a:rPr lang="en-US" sz="3300">
                <a:solidFill>
                  <a:srgbClr val="182122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</a:p>
          <a:p>
            <a:pPr algn="l" marL="712470" indent="-356235" lvl="1">
              <a:lnSpc>
                <a:spcPts val="4620"/>
              </a:lnSpc>
              <a:buAutoNum type="arabicPeriod" startAt="1"/>
            </a:pPr>
            <a:r>
              <a:rPr lang="en-US" sz="3300">
                <a:solidFill>
                  <a:srgbClr val="182122"/>
                </a:solidFill>
                <a:latin typeface="Arial"/>
                <a:ea typeface="Arial"/>
                <a:cs typeface="Arial"/>
                <a:sym typeface="Arial"/>
              </a:rPr>
              <a:t>Ik</a:t>
            </a:r>
            <a:r>
              <a:rPr lang="en-US" sz="3300">
                <a:solidFill>
                  <a:srgbClr val="182122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300">
                <a:solidFill>
                  <a:srgbClr val="182122"/>
                </a:solidFill>
                <a:latin typeface="Arial"/>
                <a:ea typeface="Arial"/>
                <a:cs typeface="Arial"/>
                <a:sym typeface="Arial"/>
              </a:rPr>
              <a:t>d</a:t>
            </a:r>
            <a:r>
              <a:rPr lang="en-US" sz="3300">
                <a:solidFill>
                  <a:srgbClr val="182122"/>
                </a:solidFill>
                <a:latin typeface="Arial"/>
                <a:ea typeface="Arial"/>
                <a:cs typeface="Arial"/>
                <a:sym typeface="Arial"/>
              </a:rPr>
              <a:t>oe </a:t>
            </a:r>
            <a:r>
              <a:rPr lang="en-US" sz="3300">
                <a:solidFill>
                  <a:srgbClr val="182122"/>
                </a:solidFill>
                <a:latin typeface="Arial"/>
                <a:ea typeface="Arial"/>
                <a:cs typeface="Arial"/>
                <a:sym typeface="Arial"/>
              </a:rPr>
              <a:t>p</a:t>
            </a:r>
            <a:r>
              <a:rPr lang="en-US" sz="3300">
                <a:solidFill>
                  <a:srgbClr val="182122"/>
                </a:solidFill>
                <a:latin typeface="Arial"/>
                <a:ea typeface="Arial"/>
                <a:cs typeface="Arial"/>
                <a:sym typeface="Arial"/>
              </a:rPr>
              <a:t>re</a:t>
            </a:r>
            <a:r>
              <a:rPr lang="en-US" sz="3300">
                <a:solidFill>
                  <a:srgbClr val="182122"/>
                </a:solidFill>
                <a:latin typeface="Arial"/>
                <a:ea typeface="Arial"/>
                <a:cs typeface="Arial"/>
                <a:sym typeface="Arial"/>
              </a:rPr>
              <a:t>v</a:t>
            </a:r>
            <a:r>
              <a:rPr lang="en-US" sz="3300">
                <a:solidFill>
                  <a:srgbClr val="182122"/>
                </a:solidFill>
                <a:latin typeface="Arial"/>
                <a:ea typeface="Arial"/>
                <a:cs typeface="Arial"/>
                <a:sym typeface="Arial"/>
              </a:rPr>
              <a:t>ent</a:t>
            </a:r>
            <a:r>
              <a:rPr lang="en-US" sz="3300">
                <a:solidFill>
                  <a:srgbClr val="182122"/>
                </a:solidFill>
                <a:latin typeface="Arial"/>
                <a:ea typeface="Arial"/>
                <a:cs typeface="Arial"/>
                <a:sym typeface="Arial"/>
              </a:rPr>
              <a:t>i</a:t>
            </a:r>
            <a:r>
              <a:rPr lang="en-US" sz="3300">
                <a:solidFill>
                  <a:srgbClr val="182122"/>
                </a:solidFill>
                <a:latin typeface="Arial"/>
                <a:ea typeface="Arial"/>
                <a:cs typeface="Arial"/>
                <a:sym typeface="Arial"/>
              </a:rPr>
              <a:t>e</a:t>
            </a:r>
            <a:r>
              <a:rPr lang="en-US" sz="3300">
                <a:solidFill>
                  <a:srgbClr val="182122"/>
                </a:solidFill>
                <a:latin typeface="Arial"/>
                <a:ea typeface="Arial"/>
                <a:cs typeface="Arial"/>
                <a:sym typeface="Arial"/>
              </a:rPr>
              <a:t>f</a:t>
            </a:r>
            <a:r>
              <a:rPr lang="en-US" sz="3300">
                <a:solidFill>
                  <a:srgbClr val="182122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300">
                <a:solidFill>
                  <a:srgbClr val="182122"/>
                </a:solidFill>
                <a:latin typeface="Arial"/>
                <a:ea typeface="Arial"/>
                <a:cs typeface="Arial"/>
                <a:sym typeface="Arial"/>
              </a:rPr>
              <a:t>hee</a:t>
            </a:r>
            <a:r>
              <a:rPr lang="en-US" sz="3300">
                <a:solidFill>
                  <a:srgbClr val="182122"/>
                </a:solidFill>
                <a:latin typeface="Arial"/>
                <a:ea typeface="Arial"/>
                <a:cs typeface="Arial"/>
                <a:sym typeface="Arial"/>
              </a:rPr>
              <a:t>l </a:t>
            </a:r>
            <a:r>
              <a:rPr lang="en-US" sz="3300">
                <a:solidFill>
                  <a:srgbClr val="182122"/>
                </a:solidFill>
                <a:latin typeface="Arial"/>
                <a:ea typeface="Arial"/>
                <a:cs typeface="Arial"/>
                <a:sym typeface="Arial"/>
              </a:rPr>
              <a:t>v</a:t>
            </a:r>
            <a:r>
              <a:rPr lang="en-US" sz="3300">
                <a:solidFill>
                  <a:srgbClr val="182122"/>
                </a:solidFill>
                <a:latin typeface="Arial"/>
                <a:ea typeface="Arial"/>
                <a:cs typeface="Arial"/>
                <a:sym typeface="Arial"/>
              </a:rPr>
              <a:t>ee</a:t>
            </a:r>
            <a:r>
              <a:rPr lang="en-US" sz="3300">
                <a:solidFill>
                  <a:srgbClr val="182122"/>
                </a:solidFill>
                <a:latin typeface="Arial"/>
                <a:ea typeface="Arial"/>
                <a:cs typeface="Arial"/>
                <a:sym typeface="Arial"/>
              </a:rPr>
              <a:t>l</a:t>
            </a:r>
            <a:r>
              <a:rPr lang="en-US" sz="3300">
                <a:solidFill>
                  <a:srgbClr val="182122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300">
                <a:solidFill>
                  <a:srgbClr val="182122"/>
                </a:solidFill>
                <a:latin typeface="Arial"/>
                <a:ea typeface="Arial"/>
                <a:cs typeface="Arial"/>
                <a:sym typeface="Arial"/>
              </a:rPr>
              <a:t>di</a:t>
            </a:r>
            <a:r>
              <a:rPr lang="en-US" sz="3300">
                <a:solidFill>
                  <a:srgbClr val="182122"/>
                </a:solidFill>
                <a:latin typeface="Arial"/>
                <a:ea typeface="Arial"/>
                <a:cs typeface="Arial"/>
                <a:sym typeface="Arial"/>
              </a:rPr>
              <a:t>n</a:t>
            </a:r>
            <a:r>
              <a:rPr lang="en-US" sz="3300">
                <a:solidFill>
                  <a:srgbClr val="182122"/>
                </a:solidFill>
                <a:latin typeface="Arial"/>
                <a:ea typeface="Arial"/>
                <a:cs typeface="Arial"/>
                <a:sym typeface="Arial"/>
              </a:rPr>
              <a:t>ge</a:t>
            </a:r>
            <a:r>
              <a:rPr lang="en-US" sz="3300">
                <a:solidFill>
                  <a:srgbClr val="182122"/>
                </a:solidFill>
                <a:latin typeface="Arial"/>
                <a:ea typeface="Arial"/>
                <a:cs typeface="Arial"/>
                <a:sym typeface="Arial"/>
              </a:rPr>
              <a:t>n</a:t>
            </a:r>
            <a:r>
              <a:rPr lang="en-US" sz="3300">
                <a:solidFill>
                  <a:srgbClr val="182122"/>
                </a:solidFill>
                <a:latin typeface="Arial"/>
                <a:ea typeface="Arial"/>
                <a:cs typeface="Arial"/>
                <a:sym typeface="Arial"/>
              </a:rPr>
              <a:t> di</a:t>
            </a:r>
            <a:r>
              <a:rPr lang="en-US" sz="3300">
                <a:solidFill>
                  <a:srgbClr val="182122"/>
                </a:solidFill>
                <a:latin typeface="Arial"/>
                <a:ea typeface="Arial"/>
                <a:cs typeface="Arial"/>
                <a:sym typeface="Arial"/>
              </a:rPr>
              <a:t>e voor een </a:t>
            </a:r>
            <a:r>
              <a:rPr lang="en-US" sz="3300">
                <a:solidFill>
                  <a:srgbClr val="182122"/>
                </a:solidFill>
                <a:latin typeface="Arial"/>
                <a:ea typeface="Arial"/>
                <a:cs typeface="Arial"/>
                <a:sym typeface="Arial"/>
              </a:rPr>
              <a:t>v</a:t>
            </a:r>
            <a:r>
              <a:rPr lang="en-US" sz="3300">
                <a:solidFill>
                  <a:srgbClr val="182122"/>
                </a:solidFill>
                <a:latin typeface="Arial"/>
                <a:ea typeface="Arial"/>
                <a:cs typeface="Arial"/>
                <a:sym typeface="Arial"/>
              </a:rPr>
              <a:t>e</a:t>
            </a:r>
            <a:r>
              <a:rPr lang="en-US" sz="3300">
                <a:solidFill>
                  <a:srgbClr val="182122"/>
                </a:solidFill>
                <a:latin typeface="Arial"/>
                <a:ea typeface="Arial"/>
                <a:cs typeface="Arial"/>
                <a:sym typeface="Arial"/>
              </a:rPr>
              <a:t>i</a:t>
            </a:r>
            <a:r>
              <a:rPr lang="en-US" sz="3300">
                <a:solidFill>
                  <a:srgbClr val="182122"/>
                </a:solidFill>
                <a:latin typeface="Arial"/>
                <a:ea typeface="Arial"/>
                <a:cs typeface="Arial"/>
                <a:sym typeface="Arial"/>
              </a:rPr>
              <a:t>l</a:t>
            </a:r>
            <a:r>
              <a:rPr lang="en-US" sz="3300">
                <a:solidFill>
                  <a:srgbClr val="182122"/>
                </a:solidFill>
                <a:latin typeface="Arial"/>
                <a:ea typeface="Arial"/>
                <a:cs typeface="Arial"/>
                <a:sym typeface="Arial"/>
              </a:rPr>
              <a:t>ig klas</a:t>
            </a:r>
            <a:r>
              <a:rPr lang="en-US" sz="3300">
                <a:solidFill>
                  <a:srgbClr val="182122"/>
                </a:solidFill>
                <a:latin typeface="Arial"/>
                <a:ea typeface="Arial"/>
                <a:cs typeface="Arial"/>
                <a:sym typeface="Arial"/>
              </a:rPr>
              <a:t>k</a:t>
            </a:r>
            <a:r>
              <a:rPr lang="en-US" sz="3300">
                <a:solidFill>
                  <a:srgbClr val="182122"/>
                </a:solidFill>
                <a:latin typeface="Arial"/>
                <a:ea typeface="Arial"/>
                <a:cs typeface="Arial"/>
                <a:sym typeface="Arial"/>
              </a:rPr>
              <a:t>lim</a:t>
            </a:r>
            <a:r>
              <a:rPr lang="en-US" sz="3300">
                <a:solidFill>
                  <a:srgbClr val="182122"/>
                </a:solidFill>
                <a:latin typeface="Arial"/>
                <a:ea typeface="Arial"/>
                <a:cs typeface="Arial"/>
                <a:sym typeface="Arial"/>
              </a:rPr>
              <a:t>aat </a:t>
            </a:r>
            <a:r>
              <a:rPr lang="en-US" sz="3300">
                <a:solidFill>
                  <a:srgbClr val="182122"/>
                </a:solidFill>
                <a:latin typeface="Arial"/>
                <a:ea typeface="Arial"/>
                <a:cs typeface="Arial"/>
                <a:sym typeface="Arial"/>
              </a:rPr>
              <a:t>zo</a:t>
            </a:r>
            <a:r>
              <a:rPr lang="en-US" sz="3300">
                <a:solidFill>
                  <a:srgbClr val="182122"/>
                </a:solidFill>
                <a:latin typeface="Arial"/>
                <a:ea typeface="Arial"/>
                <a:cs typeface="Arial"/>
                <a:sym typeface="Arial"/>
              </a:rPr>
              <a:t>r</a:t>
            </a:r>
            <a:r>
              <a:rPr lang="en-US" sz="3300">
                <a:solidFill>
                  <a:srgbClr val="182122"/>
                </a:solidFill>
                <a:latin typeface="Arial"/>
                <a:ea typeface="Arial"/>
                <a:cs typeface="Arial"/>
                <a:sym typeface="Arial"/>
              </a:rPr>
              <a:t>g</a:t>
            </a:r>
            <a:r>
              <a:rPr lang="en-US" sz="3300">
                <a:solidFill>
                  <a:srgbClr val="182122"/>
                </a:solidFill>
                <a:latin typeface="Arial"/>
                <a:ea typeface="Arial"/>
                <a:cs typeface="Arial"/>
                <a:sym typeface="Arial"/>
              </a:rPr>
              <a:t>e</a:t>
            </a:r>
            <a:r>
              <a:rPr lang="en-US" sz="3300">
                <a:solidFill>
                  <a:srgbClr val="182122"/>
                </a:solidFill>
                <a:latin typeface="Arial"/>
                <a:ea typeface="Arial"/>
                <a:cs typeface="Arial"/>
                <a:sym typeface="Arial"/>
              </a:rPr>
              <a:t>n. Zo wordt het makkelijker om ruzies uit te praten.</a:t>
            </a:r>
          </a:p>
          <a:p>
            <a:pPr algn="l" marL="712470" indent="-356235" lvl="1">
              <a:lnSpc>
                <a:spcPts val="4620"/>
              </a:lnSpc>
              <a:buAutoNum type="arabicPeriod" startAt="1"/>
            </a:pPr>
            <a:r>
              <a:rPr lang="en-US" sz="3300">
                <a:solidFill>
                  <a:srgbClr val="182122"/>
                </a:solidFill>
                <a:latin typeface="Arial"/>
                <a:ea typeface="Arial"/>
                <a:cs typeface="Arial"/>
                <a:sym typeface="Arial"/>
              </a:rPr>
              <a:t>Ik </a:t>
            </a:r>
            <a:r>
              <a:rPr lang="en-US" sz="3300">
                <a:solidFill>
                  <a:srgbClr val="182122"/>
                </a:solidFill>
                <a:latin typeface="Arial"/>
                <a:ea typeface="Arial"/>
                <a:cs typeface="Arial"/>
                <a:sym typeface="Arial"/>
              </a:rPr>
              <a:t>schakel h</a:t>
            </a:r>
            <a:r>
              <a:rPr lang="en-US" sz="3300">
                <a:solidFill>
                  <a:srgbClr val="182122"/>
                </a:solidFill>
                <a:latin typeface="Arial"/>
                <a:ea typeface="Arial"/>
                <a:cs typeface="Arial"/>
                <a:sym typeface="Arial"/>
              </a:rPr>
              <a:t>ie</a:t>
            </a:r>
            <a:r>
              <a:rPr lang="en-US" sz="3300">
                <a:solidFill>
                  <a:srgbClr val="182122"/>
                </a:solidFill>
                <a:latin typeface="Arial"/>
                <a:ea typeface="Arial"/>
                <a:cs typeface="Arial"/>
                <a:sym typeface="Arial"/>
              </a:rPr>
              <a:t>rvoor</a:t>
            </a:r>
            <a:r>
              <a:rPr lang="en-US" sz="3300">
                <a:solidFill>
                  <a:srgbClr val="182122"/>
                </a:solidFill>
                <a:latin typeface="Arial"/>
                <a:ea typeface="Arial"/>
                <a:cs typeface="Arial"/>
                <a:sym typeface="Arial"/>
              </a:rPr>
              <a:t> leerlingen </a:t>
            </a:r>
            <a:r>
              <a:rPr lang="en-US" sz="3300">
                <a:solidFill>
                  <a:srgbClr val="182122"/>
                </a:solidFill>
                <a:latin typeface="Arial"/>
                <a:ea typeface="Arial"/>
                <a:cs typeface="Arial"/>
                <a:sym typeface="Arial"/>
              </a:rPr>
              <a:t>i</a:t>
            </a:r>
            <a:r>
              <a:rPr lang="en-US" sz="3300">
                <a:solidFill>
                  <a:srgbClr val="182122"/>
                </a:solidFill>
                <a:latin typeface="Arial"/>
                <a:ea typeface="Arial"/>
                <a:cs typeface="Arial"/>
                <a:sym typeface="Arial"/>
              </a:rPr>
              <a:t>n </a:t>
            </a:r>
            <a:r>
              <a:rPr lang="en-US" sz="3300">
                <a:solidFill>
                  <a:srgbClr val="182122"/>
                </a:solidFill>
                <a:latin typeface="Arial"/>
                <a:ea typeface="Arial"/>
                <a:cs typeface="Arial"/>
                <a:sym typeface="Arial"/>
              </a:rPr>
              <a:t>d</a:t>
            </a:r>
            <a:r>
              <a:rPr lang="en-US" sz="3300">
                <a:solidFill>
                  <a:srgbClr val="182122"/>
                </a:solidFill>
                <a:latin typeface="Arial"/>
                <a:ea typeface="Arial"/>
                <a:cs typeface="Arial"/>
                <a:sym typeface="Arial"/>
              </a:rPr>
              <a:t>ie </a:t>
            </a:r>
            <a:r>
              <a:rPr lang="en-US" sz="3300">
                <a:solidFill>
                  <a:srgbClr val="182122"/>
                </a:solidFill>
                <a:latin typeface="Arial"/>
                <a:ea typeface="Arial"/>
                <a:cs typeface="Arial"/>
                <a:sym typeface="Arial"/>
              </a:rPr>
              <a:t>ge</a:t>
            </a:r>
            <a:r>
              <a:rPr lang="en-US" sz="3300">
                <a:solidFill>
                  <a:srgbClr val="182122"/>
                </a:solidFill>
                <a:latin typeface="Arial"/>
                <a:ea typeface="Arial"/>
                <a:cs typeface="Arial"/>
                <a:sym typeface="Arial"/>
              </a:rPr>
              <a:t>tr</a:t>
            </a:r>
            <a:r>
              <a:rPr lang="en-US" sz="3300">
                <a:solidFill>
                  <a:srgbClr val="182122"/>
                </a:solidFill>
                <a:latin typeface="Arial"/>
                <a:ea typeface="Arial"/>
                <a:cs typeface="Arial"/>
                <a:sym typeface="Arial"/>
              </a:rPr>
              <a:t>aind</a:t>
            </a:r>
            <a:r>
              <a:rPr lang="en-US" sz="3300">
                <a:solidFill>
                  <a:srgbClr val="182122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300">
                <a:solidFill>
                  <a:srgbClr val="182122"/>
                </a:solidFill>
                <a:latin typeface="Arial"/>
                <a:ea typeface="Arial"/>
                <a:cs typeface="Arial"/>
                <a:sym typeface="Arial"/>
              </a:rPr>
              <a:t>w</a:t>
            </a:r>
            <a:r>
              <a:rPr lang="en-US" sz="3300">
                <a:solidFill>
                  <a:srgbClr val="182122"/>
                </a:solidFill>
                <a:latin typeface="Arial"/>
                <a:ea typeface="Arial"/>
                <a:cs typeface="Arial"/>
                <a:sym typeface="Arial"/>
              </a:rPr>
              <a:t>e</a:t>
            </a:r>
            <a:r>
              <a:rPr lang="en-US" sz="3300">
                <a:solidFill>
                  <a:srgbClr val="182122"/>
                </a:solidFill>
                <a:latin typeface="Arial"/>
                <a:ea typeface="Arial"/>
                <a:cs typeface="Arial"/>
                <a:sym typeface="Arial"/>
              </a:rPr>
              <a:t>rd</a:t>
            </a:r>
            <a:r>
              <a:rPr lang="en-US" sz="3300">
                <a:solidFill>
                  <a:srgbClr val="182122"/>
                </a:solidFill>
                <a:latin typeface="Arial"/>
                <a:ea typeface="Arial"/>
                <a:cs typeface="Arial"/>
                <a:sym typeface="Arial"/>
              </a:rPr>
              <a:t>en om te </a:t>
            </a:r>
            <a:r>
              <a:rPr lang="en-US" sz="3300">
                <a:solidFill>
                  <a:srgbClr val="182122"/>
                </a:solidFill>
                <a:latin typeface="Arial"/>
                <a:ea typeface="Arial"/>
                <a:cs typeface="Arial"/>
                <a:sym typeface="Arial"/>
              </a:rPr>
              <a:t>bemidd</a:t>
            </a:r>
            <a:r>
              <a:rPr lang="en-US" sz="3300">
                <a:solidFill>
                  <a:srgbClr val="182122"/>
                </a:solidFill>
                <a:latin typeface="Arial"/>
                <a:ea typeface="Arial"/>
                <a:cs typeface="Arial"/>
                <a:sym typeface="Arial"/>
              </a:rPr>
              <a:t>e</a:t>
            </a:r>
            <a:r>
              <a:rPr lang="en-US" sz="3300">
                <a:solidFill>
                  <a:srgbClr val="182122"/>
                </a:solidFill>
                <a:latin typeface="Arial"/>
                <a:ea typeface="Arial"/>
                <a:cs typeface="Arial"/>
                <a:sym typeface="Arial"/>
              </a:rPr>
              <a:t>l</a:t>
            </a:r>
            <a:r>
              <a:rPr lang="en-US" sz="3300">
                <a:solidFill>
                  <a:srgbClr val="182122"/>
                </a:solidFill>
                <a:latin typeface="Arial"/>
                <a:ea typeface="Arial"/>
                <a:cs typeface="Arial"/>
                <a:sym typeface="Arial"/>
              </a:rPr>
              <a:t>en </a:t>
            </a:r>
            <a:r>
              <a:rPr lang="en-US" sz="3300">
                <a:solidFill>
                  <a:srgbClr val="182122"/>
                </a:solidFill>
                <a:latin typeface="Arial"/>
                <a:ea typeface="Arial"/>
                <a:cs typeface="Arial"/>
                <a:sym typeface="Arial"/>
              </a:rPr>
              <a:t>b</a:t>
            </a:r>
            <a:r>
              <a:rPr lang="en-US" sz="3300">
                <a:solidFill>
                  <a:srgbClr val="182122"/>
                </a:solidFill>
                <a:latin typeface="Arial"/>
                <a:ea typeface="Arial"/>
                <a:cs typeface="Arial"/>
                <a:sym typeface="Arial"/>
              </a:rPr>
              <a:t>i</a:t>
            </a:r>
            <a:r>
              <a:rPr lang="en-US" sz="3300">
                <a:solidFill>
                  <a:srgbClr val="182122"/>
                </a:solidFill>
                <a:latin typeface="Arial"/>
                <a:ea typeface="Arial"/>
                <a:cs typeface="Arial"/>
                <a:sym typeface="Arial"/>
              </a:rPr>
              <a:t>j</a:t>
            </a:r>
            <a:r>
              <a:rPr lang="en-US" sz="3300">
                <a:solidFill>
                  <a:srgbClr val="182122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300">
                <a:solidFill>
                  <a:srgbClr val="182122"/>
                </a:solidFill>
                <a:latin typeface="Arial"/>
                <a:ea typeface="Arial"/>
                <a:cs typeface="Arial"/>
                <a:sym typeface="Arial"/>
              </a:rPr>
              <a:t>c</a:t>
            </a:r>
            <a:r>
              <a:rPr lang="en-US" sz="3300">
                <a:solidFill>
                  <a:srgbClr val="182122"/>
                </a:solidFill>
                <a:latin typeface="Arial"/>
                <a:ea typeface="Arial"/>
                <a:cs typeface="Arial"/>
                <a:sym typeface="Arial"/>
              </a:rPr>
              <a:t>o</a:t>
            </a:r>
            <a:r>
              <a:rPr lang="en-US" sz="3300">
                <a:solidFill>
                  <a:srgbClr val="182122"/>
                </a:solidFill>
                <a:latin typeface="Arial"/>
                <a:ea typeface="Arial"/>
                <a:cs typeface="Arial"/>
                <a:sym typeface="Arial"/>
              </a:rPr>
              <a:t>nf</a:t>
            </a:r>
            <a:r>
              <a:rPr lang="en-US" sz="3300">
                <a:solidFill>
                  <a:srgbClr val="182122"/>
                </a:solidFill>
                <a:latin typeface="Arial"/>
                <a:ea typeface="Arial"/>
                <a:cs typeface="Arial"/>
                <a:sym typeface="Arial"/>
              </a:rPr>
              <a:t>l</a:t>
            </a:r>
            <a:r>
              <a:rPr lang="en-US" sz="3300">
                <a:solidFill>
                  <a:srgbClr val="182122"/>
                </a:solidFill>
                <a:latin typeface="Arial"/>
                <a:ea typeface="Arial"/>
                <a:cs typeface="Arial"/>
                <a:sym typeface="Arial"/>
              </a:rPr>
              <a:t>icte</a:t>
            </a:r>
            <a:r>
              <a:rPr lang="en-US" sz="3300">
                <a:solidFill>
                  <a:srgbClr val="182122"/>
                </a:solidFill>
                <a:latin typeface="Arial"/>
                <a:ea typeface="Arial"/>
                <a:cs typeface="Arial"/>
                <a:sym typeface="Arial"/>
              </a:rPr>
              <a:t>n </a:t>
            </a:r>
            <a:r>
              <a:rPr lang="en-US" sz="3300">
                <a:solidFill>
                  <a:srgbClr val="182122"/>
                </a:solidFill>
                <a:latin typeface="Arial"/>
                <a:ea typeface="Arial"/>
                <a:cs typeface="Arial"/>
                <a:sym typeface="Arial"/>
              </a:rPr>
              <a:t>(bv.</a:t>
            </a:r>
            <a:r>
              <a:rPr lang="en-US" sz="3300">
                <a:solidFill>
                  <a:srgbClr val="182122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300">
                <a:solidFill>
                  <a:srgbClr val="182122"/>
                </a:solidFill>
                <a:latin typeface="Arial"/>
                <a:ea typeface="Arial"/>
                <a:cs typeface="Arial"/>
                <a:sym typeface="Arial"/>
              </a:rPr>
              <a:t>Co</a:t>
            </a:r>
            <a:r>
              <a:rPr lang="en-US" sz="3300">
                <a:solidFill>
                  <a:srgbClr val="182122"/>
                </a:solidFill>
                <a:latin typeface="Arial"/>
                <a:ea typeface="Arial"/>
                <a:cs typeface="Arial"/>
                <a:sym typeface="Arial"/>
              </a:rPr>
              <a:t>n</a:t>
            </a:r>
            <a:r>
              <a:rPr lang="en-US" sz="3300">
                <a:solidFill>
                  <a:srgbClr val="182122"/>
                </a:solidFill>
                <a:latin typeface="Arial"/>
                <a:ea typeface="Arial"/>
                <a:cs typeface="Arial"/>
                <a:sym typeface="Arial"/>
              </a:rPr>
              <a:t>flix</a:t>
            </a:r>
            <a:r>
              <a:rPr lang="en-US" sz="3300">
                <a:solidFill>
                  <a:srgbClr val="182122"/>
                </a:solidFill>
                <a:latin typeface="Arial"/>
                <a:ea typeface="Arial"/>
                <a:cs typeface="Arial"/>
                <a:sym typeface="Arial"/>
              </a:rPr>
              <a:t>e</a:t>
            </a:r>
            <a:r>
              <a:rPr lang="en-US" sz="3300">
                <a:solidFill>
                  <a:srgbClr val="182122"/>
                </a:solidFill>
                <a:latin typeface="Arial"/>
                <a:ea typeface="Arial"/>
                <a:cs typeface="Arial"/>
                <a:sym typeface="Arial"/>
              </a:rPr>
              <a:t>rs)</a:t>
            </a:r>
            <a:r>
              <a:rPr lang="en-US" sz="3300">
                <a:solidFill>
                  <a:srgbClr val="182122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</a:p>
          <a:p>
            <a:pPr algn="l" marL="712470" indent="-356235" lvl="1">
              <a:lnSpc>
                <a:spcPts val="4620"/>
              </a:lnSpc>
              <a:buAutoNum type="arabicPeriod" startAt="1"/>
            </a:pPr>
            <a:r>
              <a:rPr lang="en-US" sz="3300">
                <a:solidFill>
                  <a:srgbClr val="182122"/>
                </a:solidFill>
                <a:latin typeface="Arial"/>
                <a:ea typeface="Arial"/>
                <a:cs typeface="Arial"/>
                <a:sym typeface="Arial"/>
              </a:rPr>
              <a:t>Anders, namelijk: …</a:t>
            </a:r>
          </a:p>
          <a:p>
            <a:pPr algn="l">
              <a:lnSpc>
                <a:spcPts val="4620"/>
              </a:lnSpc>
            </a:pP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1049" t="-45429" r="-52233" b="0"/>
            </a:stretch>
          </a:blipFill>
        </p:spPr>
      </p:sp>
      <p:sp>
        <p:nvSpPr>
          <p:cNvPr name="Freeform 3" id="3"/>
          <p:cNvSpPr/>
          <p:nvPr/>
        </p:nvSpPr>
        <p:spPr>
          <a:xfrm flipH="true" flipV="false" rot="0">
            <a:off x="0" y="-29151"/>
            <a:ext cx="18288000" cy="2080254"/>
          </a:xfrm>
          <a:custGeom>
            <a:avLst/>
            <a:gdLst/>
            <a:ahLst/>
            <a:cxnLst/>
            <a:rect r="r" b="b" t="t" l="l"/>
            <a:pathLst>
              <a:path h="2080254" w="18288000">
                <a:moveTo>
                  <a:pt x="18288000" y="0"/>
                </a:moveTo>
                <a:lnTo>
                  <a:pt x="0" y="0"/>
                </a:lnTo>
                <a:lnTo>
                  <a:pt x="0" y="2080254"/>
                </a:lnTo>
                <a:lnTo>
                  <a:pt x="18288000" y="2080254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3"/>
            <a:stretch>
              <a:fillRect l="0" t="-97008" r="0" b="-97008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3443455" y="-11427"/>
            <a:ext cx="2973989" cy="2062530"/>
          </a:xfrm>
          <a:custGeom>
            <a:avLst/>
            <a:gdLst/>
            <a:ahLst/>
            <a:cxnLst/>
            <a:rect r="r" b="b" t="t" l="l"/>
            <a:pathLst>
              <a:path h="2062530" w="2973989">
                <a:moveTo>
                  <a:pt x="0" y="0"/>
                </a:moveTo>
                <a:lnTo>
                  <a:pt x="2973989" y="0"/>
                </a:lnTo>
                <a:lnTo>
                  <a:pt x="2973989" y="2062530"/>
                </a:lnTo>
                <a:lnTo>
                  <a:pt x="0" y="206253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73" t="0" r="-73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true" rot="-10800000">
            <a:off x="15454764" y="7244417"/>
            <a:ext cx="3609071" cy="3445998"/>
          </a:xfrm>
          <a:custGeom>
            <a:avLst/>
            <a:gdLst/>
            <a:ahLst/>
            <a:cxnLst/>
            <a:rect r="r" b="b" t="t" l="l"/>
            <a:pathLst>
              <a:path h="3445998" w="3609071">
                <a:moveTo>
                  <a:pt x="0" y="3445998"/>
                </a:moveTo>
                <a:lnTo>
                  <a:pt x="3609072" y="3445998"/>
                </a:lnTo>
                <a:lnTo>
                  <a:pt x="3609072" y="0"/>
                </a:lnTo>
                <a:lnTo>
                  <a:pt x="0" y="0"/>
                </a:lnTo>
                <a:lnTo>
                  <a:pt x="0" y="3445998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6322632" y="162062"/>
            <a:ext cx="1469164" cy="1715552"/>
          </a:xfrm>
          <a:custGeom>
            <a:avLst/>
            <a:gdLst/>
            <a:ahLst/>
            <a:cxnLst/>
            <a:rect r="r" b="b" t="t" l="l"/>
            <a:pathLst>
              <a:path h="1715552" w="1469164">
                <a:moveTo>
                  <a:pt x="0" y="0"/>
                </a:moveTo>
                <a:lnTo>
                  <a:pt x="1469164" y="0"/>
                </a:lnTo>
                <a:lnTo>
                  <a:pt x="1469164" y="1715552"/>
                </a:lnTo>
                <a:lnTo>
                  <a:pt x="0" y="171555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901025" y="28712"/>
            <a:ext cx="8726686" cy="11042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8959"/>
              </a:lnSpc>
              <a:spcBef>
                <a:spcPct val="0"/>
              </a:spcBef>
            </a:pPr>
            <a:r>
              <a:rPr lang="en-US" sz="6399">
                <a:solidFill>
                  <a:srgbClr val="223F99"/>
                </a:solidFill>
                <a:latin typeface="Manofa"/>
                <a:ea typeface="Manofa"/>
                <a:cs typeface="Manofa"/>
                <a:sym typeface="Manofa"/>
              </a:rPr>
              <a:t>VREDE IN DE KLAS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901025" y="1104142"/>
            <a:ext cx="8615696" cy="79755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440"/>
              </a:lnSpc>
              <a:spcBef>
                <a:spcPct val="0"/>
              </a:spcBef>
            </a:pPr>
            <a:r>
              <a:rPr lang="en-US" sz="4600">
                <a:solidFill>
                  <a:srgbClr val="223F99"/>
                </a:solidFill>
                <a:latin typeface="Manofa"/>
                <a:ea typeface="Manofa"/>
                <a:cs typeface="Manofa"/>
                <a:sym typeface="Manofa"/>
              </a:rPr>
              <a:t>iets om over na te denken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901025" y="2247719"/>
            <a:ext cx="14110069" cy="64027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620"/>
              </a:lnSpc>
            </a:pPr>
            <a:r>
              <a:rPr lang="en-US" sz="3300" b="true">
                <a:solidFill>
                  <a:srgbClr val="182122"/>
                </a:solidFill>
                <a:latin typeface="Arial Bold"/>
                <a:ea typeface="Arial Bold"/>
                <a:cs typeface="Arial Bold"/>
                <a:sym typeface="Arial Bold"/>
              </a:rPr>
              <a:t>Er bestaan verschillende manieren om als school om te gaan met pestgedrag. Welke methoden herken je van op je vroegere scholen of van op stagescholen?</a:t>
            </a:r>
          </a:p>
          <a:p>
            <a:pPr algn="l">
              <a:lnSpc>
                <a:spcPts val="4620"/>
              </a:lnSpc>
            </a:pPr>
          </a:p>
          <a:p>
            <a:pPr algn="l" marL="712470" indent="-356235" lvl="1">
              <a:lnSpc>
                <a:spcPts val="4620"/>
              </a:lnSpc>
              <a:buAutoNum type="arabicPeriod" startAt="1"/>
            </a:pPr>
            <a:r>
              <a:rPr lang="en-US" sz="3300">
                <a:solidFill>
                  <a:srgbClr val="182122"/>
                </a:solidFill>
                <a:latin typeface="Arial"/>
                <a:ea typeface="Arial"/>
                <a:cs typeface="Arial"/>
                <a:sym typeface="Arial"/>
              </a:rPr>
              <a:t>De ‘no blame’-metho</a:t>
            </a:r>
            <a:r>
              <a:rPr lang="en-US" sz="3300">
                <a:solidFill>
                  <a:srgbClr val="182122"/>
                </a:solidFill>
                <a:latin typeface="Arial"/>
                <a:ea typeface="Arial"/>
                <a:cs typeface="Arial"/>
                <a:sym typeface="Arial"/>
              </a:rPr>
              <a:t>de wordt toegepast.</a:t>
            </a:r>
          </a:p>
          <a:p>
            <a:pPr algn="l" marL="712470" indent="-356235" lvl="1">
              <a:lnSpc>
                <a:spcPts val="4620"/>
              </a:lnSpc>
              <a:buAutoNum type="arabicPeriod" startAt="1"/>
            </a:pPr>
            <a:r>
              <a:rPr lang="en-US" sz="3300">
                <a:solidFill>
                  <a:srgbClr val="182122"/>
                </a:solidFill>
                <a:latin typeface="Arial"/>
                <a:ea typeface="Arial"/>
                <a:cs typeface="Arial"/>
                <a:sym typeface="Arial"/>
              </a:rPr>
              <a:t>Ouders of andere zorgfiguren</a:t>
            </a:r>
            <a:r>
              <a:rPr lang="en-US" sz="3300">
                <a:solidFill>
                  <a:srgbClr val="182122"/>
                </a:solidFill>
                <a:latin typeface="Arial"/>
                <a:ea typeface="Arial"/>
                <a:cs typeface="Arial"/>
                <a:sym typeface="Arial"/>
              </a:rPr>
              <a:t> van pe</a:t>
            </a:r>
            <a:r>
              <a:rPr lang="en-US" sz="3300">
                <a:solidFill>
                  <a:srgbClr val="182122"/>
                </a:solidFill>
                <a:latin typeface="Arial"/>
                <a:ea typeface="Arial"/>
                <a:cs typeface="Arial"/>
                <a:sym typeface="Arial"/>
              </a:rPr>
              <a:t>st</a:t>
            </a:r>
            <a:r>
              <a:rPr lang="en-US" sz="3300">
                <a:solidFill>
                  <a:srgbClr val="182122"/>
                </a:solidFill>
                <a:latin typeface="Arial"/>
                <a:ea typeface="Arial"/>
                <a:cs typeface="Arial"/>
                <a:sym typeface="Arial"/>
              </a:rPr>
              <a:t>ers</a:t>
            </a:r>
            <a:r>
              <a:rPr lang="en-US" sz="3300">
                <a:solidFill>
                  <a:srgbClr val="182122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300">
                <a:solidFill>
                  <a:srgbClr val="182122"/>
                </a:solidFill>
                <a:latin typeface="Arial"/>
                <a:ea typeface="Arial"/>
                <a:cs typeface="Arial"/>
                <a:sym typeface="Arial"/>
              </a:rPr>
              <a:t>en/of ge</a:t>
            </a:r>
            <a:r>
              <a:rPr lang="en-US" sz="3300">
                <a:solidFill>
                  <a:srgbClr val="182122"/>
                </a:solidFill>
                <a:latin typeface="Arial"/>
                <a:ea typeface="Arial"/>
                <a:cs typeface="Arial"/>
                <a:sym typeface="Arial"/>
              </a:rPr>
              <a:t>p</a:t>
            </a:r>
            <a:r>
              <a:rPr lang="en-US" sz="3300">
                <a:solidFill>
                  <a:srgbClr val="182122"/>
                </a:solidFill>
                <a:latin typeface="Arial"/>
                <a:ea typeface="Arial"/>
                <a:cs typeface="Arial"/>
                <a:sym typeface="Arial"/>
              </a:rPr>
              <a:t>este leer</a:t>
            </a:r>
            <a:r>
              <a:rPr lang="en-US" sz="3300">
                <a:solidFill>
                  <a:srgbClr val="182122"/>
                </a:solidFill>
                <a:latin typeface="Arial"/>
                <a:ea typeface="Arial"/>
                <a:cs typeface="Arial"/>
                <a:sym typeface="Arial"/>
              </a:rPr>
              <a:t>li</a:t>
            </a:r>
            <a:r>
              <a:rPr lang="en-US" sz="3300">
                <a:solidFill>
                  <a:srgbClr val="182122"/>
                </a:solidFill>
                <a:latin typeface="Arial"/>
                <a:ea typeface="Arial"/>
                <a:cs typeface="Arial"/>
                <a:sym typeface="Arial"/>
              </a:rPr>
              <a:t>n</a:t>
            </a:r>
            <a:r>
              <a:rPr lang="en-US" sz="3300">
                <a:solidFill>
                  <a:srgbClr val="182122"/>
                </a:solidFill>
                <a:latin typeface="Arial"/>
                <a:ea typeface="Arial"/>
                <a:cs typeface="Arial"/>
                <a:sym typeface="Arial"/>
              </a:rPr>
              <a:t>ge</a:t>
            </a:r>
            <a:r>
              <a:rPr lang="en-US" sz="3300">
                <a:solidFill>
                  <a:srgbClr val="182122"/>
                </a:solidFill>
                <a:latin typeface="Arial"/>
                <a:ea typeface="Arial"/>
                <a:cs typeface="Arial"/>
                <a:sym typeface="Arial"/>
              </a:rPr>
              <a:t>n</a:t>
            </a:r>
            <a:r>
              <a:rPr lang="en-US" sz="3300">
                <a:solidFill>
                  <a:srgbClr val="182122"/>
                </a:solidFill>
                <a:latin typeface="Arial"/>
                <a:ea typeface="Arial"/>
                <a:cs typeface="Arial"/>
                <a:sym typeface="Arial"/>
              </a:rPr>
              <a:t> w</a:t>
            </a:r>
            <a:r>
              <a:rPr lang="en-US" sz="3300">
                <a:solidFill>
                  <a:srgbClr val="182122"/>
                </a:solidFill>
                <a:latin typeface="Arial"/>
                <a:ea typeface="Arial"/>
                <a:cs typeface="Arial"/>
                <a:sym typeface="Arial"/>
              </a:rPr>
              <a:t>orden betr</a:t>
            </a:r>
            <a:r>
              <a:rPr lang="en-US" sz="3300">
                <a:solidFill>
                  <a:srgbClr val="182122"/>
                </a:solidFill>
                <a:latin typeface="Arial"/>
                <a:ea typeface="Arial"/>
                <a:cs typeface="Arial"/>
                <a:sym typeface="Arial"/>
              </a:rPr>
              <a:t>okken.</a:t>
            </a:r>
          </a:p>
          <a:p>
            <a:pPr algn="l" marL="712470" indent="-356235" lvl="1">
              <a:lnSpc>
                <a:spcPts val="4620"/>
              </a:lnSpc>
              <a:buAutoNum type="arabicPeriod" startAt="1"/>
            </a:pPr>
            <a:r>
              <a:rPr lang="en-US" sz="3300">
                <a:solidFill>
                  <a:srgbClr val="182122"/>
                </a:solidFill>
                <a:latin typeface="Arial"/>
                <a:ea typeface="Arial"/>
                <a:cs typeface="Arial"/>
                <a:sym typeface="Arial"/>
              </a:rPr>
              <a:t>Er is een</a:t>
            </a:r>
            <a:r>
              <a:rPr lang="en-US" sz="3300">
                <a:solidFill>
                  <a:srgbClr val="182122"/>
                </a:solidFill>
                <a:latin typeface="Arial"/>
                <a:ea typeface="Arial"/>
                <a:cs typeface="Arial"/>
                <a:sym typeface="Arial"/>
              </a:rPr>
              <a:t> pr</a:t>
            </a:r>
            <a:r>
              <a:rPr lang="en-US" sz="3300">
                <a:solidFill>
                  <a:srgbClr val="182122"/>
                </a:solidFill>
                <a:latin typeface="Arial"/>
                <a:ea typeface="Arial"/>
                <a:cs typeface="Arial"/>
                <a:sym typeface="Arial"/>
              </a:rPr>
              <a:t>ev</a:t>
            </a:r>
            <a:r>
              <a:rPr lang="en-US" sz="3300">
                <a:solidFill>
                  <a:srgbClr val="182122"/>
                </a:solidFill>
                <a:latin typeface="Arial"/>
                <a:ea typeface="Arial"/>
                <a:cs typeface="Arial"/>
                <a:sym typeface="Arial"/>
              </a:rPr>
              <a:t>entief anti-pestpl</a:t>
            </a:r>
            <a:r>
              <a:rPr lang="en-US" sz="3300">
                <a:solidFill>
                  <a:srgbClr val="182122"/>
                </a:solidFill>
                <a:latin typeface="Arial"/>
                <a:ea typeface="Arial"/>
                <a:cs typeface="Arial"/>
                <a:sym typeface="Arial"/>
              </a:rPr>
              <a:t>an.</a:t>
            </a:r>
          </a:p>
          <a:p>
            <a:pPr algn="l" marL="712470" indent="-356235" lvl="1">
              <a:lnSpc>
                <a:spcPts val="4620"/>
              </a:lnSpc>
              <a:buAutoNum type="arabicPeriod" startAt="1"/>
            </a:pPr>
            <a:r>
              <a:rPr lang="en-US" sz="3300">
                <a:solidFill>
                  <a:srgbClr val="182122"/>
                </a:solidFill>
                <a:latin typeface="Arial"/>
                <a:ea typeface="Arial"/>
                <a:cs typeface="Arial"/>
                <a:sym typeface="Arial"/>
              </a:rPr>
              <a:t>Er</a:t>
            </a:r>
            <a:r>
              <a:rPr lang="en-US" sz="3300">
                <a:solidFill>
                  <a:srgbClr val="182122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300">
                <a:solidFill>
                  <a:srgbClr val="182122"/>
                </a:solidFill>
                <a:latin typeface="Arial"/>
                <a:ea typeface="Arial"/>
                <a:cs typeface="Arial"/>
                <a:sym typeface="Arial"/>
              </a:rPr>
              <a:t>wordt</a:t>
            </a:r>
            <a:r>
              <a:rPr lang="en-US" sz="3300">
                <a:solidFill>
                  <a:srgbClr val="182122"/>
                </a:solidFill>
                <a:latin typeface="Arial"/>
                <a:ea typeface="Arial"/>
                <a:cs typeface="Arial"/>
                <a:sym typeface="Arial"/>
              </a:rPr>
              <a:t> w</a:t>
            </a:r>
            <a:r>
              <a:rPr lang="en-US" sz="3300">
                <a:solidFill>
                  <a:srgbClr val="182122"/>
                </a:solidFill>
                <a:latin typeface="Arial"/>
                <a:ea typeface="Arial"/>
                <a:cs typeface="Arial"/>
                <a:sym typeface="Arial"/>
              </a:rPr>
              <a:t>ei</a:t>
            </a:r>
            <a:r>
              <a:rPr lang="en-US" sz="3300">
                <a:solidFill>
                  <a:srgbClr val="182122"/>
                </a:solidFill>
                <a:latin typeface="Arial"/>
                <a:ea typeface="Arial"/>
                <a:cs typeface="Arial"/>
                <a:sym typeface="Arial"/>
              </a:rPr>
              <a:t>nig o</a:t>
            </a:r>
            <a:r>
              <a:rPr lang="en-US" sz="3300">
                <a:solidFill>
                  <a:srgbClr val="182122"/>
                </a:solidFill>
                <a:latin typeface="Arial"/>
                <a:ea typeface="Arial"/>
                <a:cs typeface="Arial"/>
                <a:sym typeface="Arial"/>
              </a:rPr>
              <a:t>f niks gedaa</a:t>
            </a:r>
            <a:r>
              <a:rPr lang="en-US" sz="3300">
                <a:solidFill>
                  <a:srgbClr val="182122"/>
                </a:solidFill>
                <a:latin typeface="Arial"/>
                <a:ea typeface="Arial"/>
                <a:cs typeface="Arial"/>
                <a:sym typeface="Arial"/>
              </a:rPr>
              <a:t>n</a:t>
            </a:r>
            <a:r>
              <a:rPr lang="en-US" sz="3300">
                <a:solidFill>
                  <a:srgbClr val="182122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</a:p>
          <a:p>
            <a:pPr algn="l" marL="712470" indent="-356235" lvl="1">
              <a:lnSpc>
                <a:spcPts val="4620"/>
              </a:lnSpc>
              <a:buAutoNum type="arabicPeriod" startAt="1"/>
            </a:pPr>
            <a:r>
              <a:rPr lang="en-US" sz="3300">
                <a:solidFill>
                  <a:srgbClr val="182122"/>
                </a:solidFill>
                <a:latin typeface="Arial"/>
                <a:ea typeface="Arial"/>
                <a:cs typeface="Arial"/>
                <a:sym typeface="Arial"/>
              </a:rPr>
              <a:t>I</a:t>
            </a:r>
            <a:r>
              <a:rPr lang="en-US" sz="3300">
                <a:solidFill>
                  <a:srgbClr val="182122"/>
                </a:solidFill>
                <a:latin typeface="Arial"/>
                <a:ea typeface="Arial"/>
                <a:cs typeface="Arial"/>
                <a:sym typeface="Arial"/>
              </a:rPr>
              <a:t>et</a:t>
            </a:r>
            <a:r>
              <a:rPr lang="en-US" sz="3300">
                <a:solidFill>
                  <a:srgbClr val="182122"/>
                </a:solidFill>
                <a:latin typeface="Arial"/>
                <a:ea typeface="Arial"/>
                <a:cs typeface="Arial"/>
                <a:sym typeface="Arial"/>
              </a:rPr>
              <a:t>s a</a:t>
            </a:r>
            <a:r>
              <a:rPr lang="en-US" sz="3300">
                <a:solidFill>
                  <a:srgbClr val="182122"/>
                </a:solidFill>
                <a:latin typeface="Arial"/>
                <a:ea typeface="Arial"/>
                <a:cs typeface="Arial"/>
                <a:sym typeface="Arial"/>
              </a:rPr>
              <a:t>nders, namelijk: …</a:t>
            </a:r>
          </a:p>
          <a:p>
            <a:pPr algn="l">
              <a:lnSpc>
                <a:spcPts val="4620"/>
              </a:lnSpc>
            </a:pPr>
          </a:p>
        </p:txBody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1049" t="-45429" r="-52233" b="0"/>
            </a:stretch>
          </a:blipFill>
        </p:spPr>
      </p:sp>
      <p:sp>
        <p:nvSpPr>
          <p:cNvPr name="Freeform 3" id="3"/>
          <p:cNvSpPr/>
          <p:nvPr/>
        </p:nvSpPr>
        <p:spPr>
          <a:xfrm flipH="true" flipV="false" rot="0">
            <a:off x="0" y="-29151"/>
            <a:ext cx="18288000" cy="2080254"/>
          </a:xfrm>
          <a:custGeom>
            <a:avLst/>
            <a:gdLst/>
            <a:ahLst/>
            <a:cxnLst/>
            <a:rect r="r" b="b" t="t" l="l"/>
            <a:pathLst>
              <a:path h="2080254" w="18288000">
                <a:moveTo>
                  <a:pt x="18288000" y="0"/>
                </a:moveTo>
                <a:lnTo>
                  <a:pt x="0" y="0"/>
                </a:lnTo>
                <a:lnTo>
                  <a:pt x="0" y="2080254"/>
                </a:lnTo>
                <a:lnTo>
                  <a:pt x="18288000" y="2080254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3"/>
            <a:stretch>
              <a:fillRect l="0" t="-97008" r="0" b="-97008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3443455" y="-11427"/>
            <a:ext cx="2973989" cy="2062530"/>
          </a:xfrm>
          <a:custGeom>
            <a:avLst/>
            <a:gdLst/>
            <a:ahLst/>
            <a:cxnLst/>
            <a:rect r="r" b="b" t="t" l="l"/>
            <a:pathLst>
              <a:path h="2062530" w="2973989">
                <a:moveTo>
                  <a:pt x="0" y="0"/>
                </a:moveTo>
                <a:lnTo>
                  <a:pt x="2973989" y="0"/>
                </a:lnTo>
                <a:lnTo>
                  <a:pt x="2973989" y="2062530"/>
                </a:lnTo>
                <a:lnTo>
                  <a:pt x="0" y="206253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73" t="0" r="-73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true" rot="-10800000">
            <a:off x="15454764" y="7244417"/>
            <a:ext cx="3609071" cy="3445998"/>
          </a:xfrm>
          <a:custGeom>
            <a:avLst/>
            <a:gdLst/>
            <a:ahLst/>
            <a:cxnLst/>
            <a:rect r="r" b="b" t="t" l="l"/>
            <a:pathLst>
              <a:path h="3445998" w="3609071">
                <a:moveTo>
                  <a:pt x="0" y="3445998"/>
                </a:moveTo>
                <a:lnTo>
                  <a:pt x="3609072" y="3445998"/>
                </a:lnTo>
                <a:lnTo>
                  <a:pt x="3609072" y="0"/>
                </a:lnTo>
                <a:lnTo>
                  <a:pt x="0" y="0"/>
                </a:lnTo>
                <a:lnTo>
                  <a:pt x="0" y="3445998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6322632" y="162062"/>
            <a:ext cx="1469164" cy="1715552"/>
          </a:xfrm>
          <a:custGeom>
            <a:avLst/>
            <a:gdLst/>
            <a:ahLst/>
            <a:cxnLst/>
            <a:rect r="r" b="b" t="t" l="l"/>
            <a:pathLst>
              <a:path h="1715552" w="1469164">
                <a:moveTo>
                  <a:pt x="0" y="0"/>
                </a:moveTo>
                <a:lnTo>
                  <a:pt x="1469164" y="0"/>
                </a:lnTo>
                <a:lnTo>
                  <a:pt x="1469164" y="1715552"/>
                </a:lnTo>
                <a:lnTo>
                  <a:pt x="0" y="171555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901025" y="28712"/>
            <a:ext cx="8726686" cy="11042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8959"/>
              </a:lnSpc>
              <a:spcBef>
                <a:spcPct val="0"/>
              </a:spcBef>
            </a:pPr>
            <a:r>
              <a:rPr lang="en-US" sz="6399">
                <a:solidFill>
                  <a:srgbClr val="223F99"/>
                </a:solidFill>
                <a:latin typeface="Manofa"/>
                <a:ea typeface="Manofa"/>
                <a:cs typeface="Manofa"/>
                <a:sym typeface="Manofa"/>
              </a:rPr>
              <a:t>VREDE IN DE KLAS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901025" y="1104142"/>
            <a:ext cx="8615696" cy="79755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440"/>
              </a:lnSpc>
              <a:spcBef>
                <a:spcPct val="0"/>
              </a:spcBef>
            </a:pPr>
            <a:r>
              <a:rPr lang="en-US" sz="4600">
                <a:solidFill>
                  <a:srgbClr val="223F99"/>
                </a:solidFill>
                <a:latin typeface="Manofa"/>
                <a:ea typeface="Manofa"/>
                <a:cs typeface="Manofa"/>
                <a:sym typeface="Manofa"/>
              </a:rPr>
              <a:t>iets om over na te denken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901025" y="2247719"/>
            <a:ext cx="14110069" cy="69837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620"/>
              </a:lnSpc>
            </a:pPr>
            <a:r>
              <a:rPr lang="en-US" sz="3300" b="true">
                <a:solidFill>
                  <a:srgbClr val="182122"/>
                </a:solidFill>
                <a:latin typeface="Arial Bold"/>
                <a:ea typeface="Arial Bold"/>
                <a:cs typeface="Arial Bold"/>
                <a:sym typeface="Arial Bold"/>
              </a:rPr>
              <a:t>Hoe probeer jij als leerkracht bij te dragen aan een vredevolle, veilige klasomgeving?</a:t>
            </a:r>
          </a:p>
          <a:p>
            <a:pPr algn="l">
              <a:lnSpc>
                <a:spcPts val="4620"/>
              </a:lnSpc>
            </a:pPr>
          </a:p>
          <a:p>
            <a:pPr algn="l" marL="712470" indent="-356235" lvl="1">
              <a:lnSpc>
                <a:spcPts val="4620"/>
              </a:lnSpc>
              <a:buAutoNum type="arabicPeriod" startAt="1"/>
            </a:pPr>
            <a:r>
              <a:rPr lang="en-US" sz="3300">
                <a:solidFill>
                  <a:srgbClr val="182122"/>
                </a:solidFill>
                <a:latin typeface="Arial"/>
                <a:ea typeface="Arial"/>
                <a:cs typeface="Arial"/>
                <a:sym typeface="Arial"/>
              </a:rPr>
              <a:t>Ik formuleer duidelijke regels en verwachtingen.</a:t>
            </a:r>
          </a:p>
          <a:p>
            <a:pPr algn="l" marL="712470" indent="-356235" lvl="1">
              <a:lnSpc>
                <a:spcPts val="4620"/>
              </a:lnSpc>
              <a:buAutoNum type="arabicPeriod" startAt="1"/>
            </a:pPr>
            <a:r>
              <a:rPr lang="en-US" sz="3300">
                <a:solidFill>
                  <a:srgbClr val="182122"/>
                </a:solidFill>
                <a:latin typeface="Arial"/>
                <a:ea typeface="Arial"/>
                <a:cs typeface="Arial"/>
                <a:sym typeface="Arial"/>
              </a:rPr>
              <a:t>Ik zorg dat leerlingen zich goed voelen, zich durven te uiten en fouten durven te maken.</a:t>
            </a:r>
          </a:p>
          <a:p>
            <a:pPr algn="l" marL="712470" indent="-356235" lvl="1">
              <a:lnSpc>
                <a:spcPts val="4620"/>
              </a:lnSpc>
              <a:buAutoNum type="arabicPeriod" startAt="1"/>
            </a:pPr>
            <a:r>
              <a:rPr lang="en-US" sz="3300">
                <a:solidFill>
                  <a:srgbClr val="182122"/>
                </a:solidFill>
                <a:latin typeface="Arial"/>
                <a:ea typeface="Arial"/>
                <a:cs typeface="Arial"/>
                <a:sym typeface="Arial"/>
              </a:rPr>
              <a:t>Ik ge</a:t>
            </a:r>
            <a:r>
              <a:rPr lang="en-US" sz="3300">
                <a:solidFill>
                  <a:srgbClr val="182122"/>
                </a:solidFill>
                <a:latin typeface="Arial"/>
                <a:ea typeface="Arial"/>
                <a:cs typeface="Arial"/>
                <a:sym typeface="Arial"/>
              </a:rPr>
              <a:t>ef leerlingen positieve aandacht en erkenning voor hun</a:t>
            </a:r>
            <a:r>
              <a:rPr lang="en-US" sz="3300">
                <a:solidFill>
                  <a:srgbClr val="182122"/>
                </a:solidFill>
                <a:latin typeface="Arial"/>
                <a:ea typeface="Arial"/>
                <a:cs typeface="Arial"/>
                <a:sym typeface="Arial"/>
              </a:rPr>
              <a:t> inspanningen</a:t>
            </a:r>
            <a:r>
              <a:rPr lang="en-US" sz="3300">
                <a:solidFill>
                  <a:srgbClr val="182122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300">
                <a:solidFill>
                  <a:srgbClr val="182122"/>
                </a:solidFill>
                <a:latin typeface="Arial"/>
                <a:ea typeface="Arial"/>
                <a:cs typeface="Arial"/>
                <a:sym typeface="Arial"/>
              </a:rPr>
              <a:t>en hun goede gedrag.</a:t>
            </a:r>
          </a:p>
          <a:p>
            <a:pPr algn="l" marL="712470" indent="-356235" lvl="1">
              <a:lnSpc>
                <a:spcPts val="4620"/>
              </a:lnSpc>
              <a:buAutoNum type="arabicPeriod" startAt="1"/>
            </a:pPr>
            <a:r>
              <a:rPr lang="en-US" sz="3300">
                <a:solidFill>
                  <a:srgbClr val="182122"/>
                </a:solidFill>
                <a:latin typeface="Arial"/>
                <a:ea typeface="Arial"/>
                <a:cs typeface="Arial"/>
                <a:sym typeface="Arial"/>
              </a:rPr>
              <a:t>Ik leer leer</a:t>
            </a:r>
            <a:r>
              <a:rPr lang="en-US" sz="3300">
                <a:solidFill>
                  <a:srgbClr val="182122"/>
                </a:solidFill>
                <a:latin typeface="Arial"/>
                <a:ea typeface="Arial"/>
                <a:cs typeface="Arial"/>
                <a:sym typeface="Arial"/>
              </a:rPr>
              <a:t>li</a:t>
            </a:r>
            <a:r>
              <a:rPr lang="en-US" sz="3300">
                <a:solidFill>
                  <a:srgbClr val="182122"/>
                </a:solidFill>
                <a:latin typeface="Arial"/>
                <a:ea typeface="Arial"/>
                <a:cs typeface="Arial"/>
                <a:sym typeface="Arial"/>
              </a:rPr>
              <a:t>n</a:t>
            </a:r>
            <a:r>
              <a:rPr lang="en-US" sz="3300">
                <a:solidFill>
                  <a:srgbClr val="182122"/>
                </a:solidFill>
                <a:latin typeface="Arial"/>
                <a:ea typeface="Arial"/>
                <a:cs typeface="Arial"/>
                <a:sym typeface="Arial"/>
              </a:rPr>
              <a:t>ge</a:t>
            </a:r>
            <a:r>
              <a:rPr lang="en-US" sz="3300">
                <a:solidFill>
                  <a:srgbClr val="182122"/>
                </a:solidFill>
                <a:latin typeface="Arial"/>
                <a:ea typeface="Arial"/>
                <a:cs typeface="Arial"/>
                <a:sym typeface="Arial"/>
              </a:rPr>
              <a:t>n</a:t>
            </a:r>
            <a:r>
              <a:rPr lang="en-US" sz="3300">
                <a:solidFill>
                  <a:srgbClr val="182122"/>
                </a:solidFill>
                <a:latin typeface="Arial"/>
                <a:ea typeface="Arial"/>
                <a:cs typeface="Arial"/>
                <a:sym typeface="Arial"/>
              </a:rPr>
              <a:t> h</a:t>
            </a:r>
            <a:r>
              <a:rPr lang="en-US" sz="3300">
                <a:solidFill>
                  <a:srgbClr val="182122"/>
                </a:solidFill>
                <a:latin typeface="Arial"/>
                <a:ea typeface="Arial"/>
                <a:cs typeface="Arial"/>
                <a:sym typeface="Arial"/>
              </a:rPr>
              <a:t>oe ze c</a:t>
            </a:r>
            <a:r>
              <a:rPr lang="en-US" sz="3300">
                <a:solidFill>
                  <a:srgbClr val="182122"/>
                </a:solidFill>
                <a:latin typeface="Arial"/>
                <a:ea typeface="Arial"/>
                <a:cs typeface="Arial"/>
                <a:sym typeface="Arial"/>
              </a:rPr>
              <a:t>onflicten op een</a:t>
            </a:r>
            <a:r>
              <a:rPr lang="en-US" sz="3300">
                <a:solidFill>
                  <a:srgbClr val="182122"/>
                </a:solidFill>
                <a:latin typeface="Arial"/>
                <a:ea typeface="Arial"/>
                <a:cs typeface="Arial"/>
                <a:sym typeface="Arial"/>
              </a:rPr>
              <a:t> constructi</a:t>
            </a:r>
            <a:r>
              <a:rPr lang="en-US" sz="3300">
                <a:solidFill>
                  <a:srgbClr val="182122"/>
                </a:solidFill>
                <a:latin typeface="Arial"/>
                <a:ea typeface="Arial"/>
                <a:cs typeface="Arial"/>
                <a:sym typeface="Arial"/>
              </a:rPr>
              <a:t>ev</a:t>
            </a:r>
            <a:r>
              <a:rPr lang="en-US" sz="3300">
                <a:solidFill>
                  <a:srgbClr val="182122"/>
                </a:solidFill>
                <a:latin typeface="Arial"/>
                <a:ea typeface="Arial"/>
                <a:cs typeface="Arial"/>
                <a:sym typeface="Arial"/>
              </a:rPr>
              <a:t>e manie</a:t>
            </a:r>
            <a:r>
              <a:rPr lang="en-US" sz="3300">
                <a:solidFill>
                  <a:srgbClr val="182122"/>
                </a:solidFill>
                <a:latin typeface="Arial"/>
                <a:ea typeface="Arial"/>
                <a:cs typeface="Arial"/>
                <a:sym typeface="Arial"/>
              </a:rPr>
              <a:t>r</a:t>
            </a:r>
            <a:r>
              <a:rPr lang="en-US" sz="3300">
                <a:solidFill>
                  <a:srgbClr val="182122"/>
                </a:solidFill>
                <a:latin typeface="Arial"/>
                <a:ea typeface="Arial"/>
                <a:cs typeface="Arial"/>
                <a:sym typeface="Arial"/>
              </a:rPr>
              <a:t> kunn</a:t>
            </a:r>
            <a:r>
              <a:rPr lang="en-US" sz="3300">
                <a:solidFill>
                  <a:srgbClr val="182122"/>
                </a:solidFill>
                <a:latin typeface="Arial"/>
                <a:ea typeface="Arial"/>
                <a:cs typeface="Arial"/>
                <a:sym typeface="Arial"/>
              </a:rPr>
              <a:t>e</a:t>
            </a:r>
            <a:r>
              <a:rPr lang="en-US" sz="3300">
                <a:solidFill>
                  <a:srgbClr val="182122"/>
                </a:solidFill>
                <a:latin typeface="Arial"/>
                <a:ea typeface="Arial"/>
                <a:cs typeface="Arial"/>
                <a:sym typeface="Arial"/>
              </a:rPr>
              <a:t>n oplo</a:t>
            </a:r>
            <a:r>
              <a:rPr lang="en-US" sz="3300">
                <a:solidFill>
                  <a:srgbClr val="182122"/>
                </a:solidFill>
                <a:latin typeface="Arial"/>
                <a:ea typeface="Arial"/>
                <a:cs typeface="Arial"/>
                <a:sym typeface="Arial"/>
              </a:rPr>
              <a:t>sse</a:t>
            </a:r>
            <a:r>
              <a:rPr lang="en-US" sz="3300">
                <a:solidFill>
                  <a:srgbClr val="182122"/>
                </a:solidFill>
                <a:latin typeface="Arial"/>
                <a:ea typeface="Arial"/>
                <a:cs typeface="Arial"/>
                <a:sym typeface="Arial"/>
              </a:rPr>
              <a:t>n</a:t>
            </a:r>
            <a:r>
              <a:rPr lang="en-US" sz="3300">
                <a:solidFill>
                  <a:srgbClr val="182122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</a:p>
          <a:p>
            <a:pPr algn="l" marL="712470" indent="-356235" lvl="1">
              <a:lnSpc>
                <a:spcPts val="4620"/>
              </a:lnSpc>
              <a:buAutoNum type="arabicPeriod" startAt="1"/>
            </a:pPr>
            <a:r>
              <a:rPr lang="en-US" sz="3300">
                <a:solidFill>
                  <a:srgbClr val="182122"/>
                </a:solidFill>
                <a:latin typeface="Arial"/>
                <a:ea typeface="Arial"/>
                <a:cs typeface="Arial"/>
                <a:sym typeface="Arial"/>
              </a:rPr>
              <a:t>A</a:t>
            </a:r>
            <a:r>
              <a:rPr lang="en-US" sz="3300">
                <a:solidFill>
                  <a:srgbClr val="182122"/>
                </a:solidFill>
                <a:latin typeface="Arial"/>
                <a:ea typeface="Arial"/>
                <a:cs typeface="Arial"/>
                <a:sym typeface="Arial"/>
              </a:rPr>
              <a:t>nders, namelijk: …</a:t>
            </a:r>
          </a:p>
          <a:p>
            <a:pPr algn="l">
              <a:lnSpc>
                <a:spcPts val="4620"/>
              </a:lnSpc>
            </a:pPr>
          </a:p>
        </p:txBody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1049" t="-45429" r="-52233" b="0"/>
            </a:stretch>
          </a:blipFill>
        </p:spPr>
      </p:sp>
      <p:sp>
        <p:nvSpPr>
          <p:cNvPr name="Freeform 3" id="3"/>
          <p:cNvSpPr/>
          <p:nvPr/>
        </p:nvSpPr>
        <p:spPr>
          <a:xfrm flipH="true" flipV="false" rot="0">
            <a:off x="0" y="-29151"/>
            <a:ext cx="18288000" cy="2080254"/>
          </a:xfrm>
          <a:custGeom>
            <a:avLst/>
            <a:gdLst/>
            <a:ahLst/>
            <a:cxnLst/>
            <a:rect r="r" b="b" t="t" l="l"/>
            <a:pathLst>
              <a:path h="2080254" w="18288000">
                <a:moveTo>
                  <a:pt x="18288000" y="0"/>
                </a:moveTo>
                <a:lnTo>
                  <a:pt x="0" y="0"/>
                </a:lnTo>
                <a:lnTo>
                  <a:pt x="0" y="2080254"/>
                </a:lnTo>
                <a:lnTo>
                  <a:pt x="18288000" y="2080254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3"/>
            <a:stretch>
              <a:fillRect l="0" t="-97008" r="0" b="-97008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3443455" y="-11427"/>
            <a:ext cx="2973989" cy="2062530"/>
          </a:xfrm>
          <a:custGeom>
            <a:avLst/>
            <a:gdLst/>
            <a:ahLst/>
            <a:cxnLst/>
            <a:rect r="r" b="b" t="t" l="l"/>
            <a:pathLst>
              <a:path h="2062530" w="2973989">
                <a:moveTo>
                  <a:pt x="0" y="0"/>
                </a:moveTo>
                <a:lnTo>
                  <a:pt x="2973989" y="0"/>
                </a:lnTo>
                <a:lnTo>
                  <a:pt x="2973989" y="2062530"/>
                </a:lnTo>
                <a:lnTo>
                  <a:pt x="0" y="206253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73" t="0" r="-73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true" rot="-10800000">
            <a:off x="15454764" y="7244417"/>
            <a:ext cx="3609071" cy="3445998"/>
          </a:xfrm>
          <a:custGeom>
            <a:avLst/>
            <a:gdLst/>
            <a:ahLst/>
            <a:cxnLst/>
            <a:rect r="r" b="b" t="t" l="l"/>
            <a:pathLst>
              <a:path h="3445998" w="3609071">
                <a:moveTo>
                  <a:pt x="0" y="3445998"/>
                </a:moveTo>
                <a:lnTo>
                  <a:pt x="3609072" y="3445998"/>
                </a:lnTo>
                <a:lnTo>
                  <a:pt x="3609072" y="0"/>
                </a:lnTo>
                <a:lnTo>
                  <a:pt x="0" y="0"/>
                </a:lnTo>
                <a:lnTo>
                  <a:pt x="0" y="3445998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6322632" y="162062"/>
            <a:ext cx="1469164" cy="1715552"/>
          </a:xfrm>
          <a:custGeom>
            <a:avLst/>
            <a:gdLst/>
            <a:ahLst/>
            <a:cxnLst/>
            <a:rect r="r" b="b" t="t" l="l"/>
            <a:pathLst>
              <a:path h="1715552" w="1469164">
                <a:moveTo>
                  <a:pt x="0" y="0"/>
                </a:moveTo>
                <a:lnTo>
                  <a:pt x="1469164" y="0"/>
                </a:lnTo>
                <a:lnTo>
                  <a:pt x="1469164" y="1715552"/>
                </a:lnTo>
                <a:lnTo>
                  <a:pt x="0" y="171555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901025" y="28712"/>
            <a:ext cx="8726686" cy="11042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8959"/>
              </a:lnSpc>
              <a:spcBef>
                <a:spcPct val="0"/>
              </a:spcBef>
            </a:pPr>
            <a:r>
              <a:rPr lang="en-US" sz="6399">
                <a:solidFill>
                  <a:srgbClr val="223F99"/>
                </a:solidFill>
                <a:latin typeface="Manofa"/>
                <a:ea typeface="Manofa"/>
                <a:cs typeface="Manofa"/>
                <a:sym typeface="Manofa"/>
              </a:rPr>
              <a:t>VREDE IN DE KLAS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901025" y="1104142"/>
            <a:ext cx="8615696" cy="79755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440"/>
              </a:lnSpc>
              <a:spcBef>
                <a:spcPct val="0"/>
              </a:spcBef>
            </a:pPr>
            <a:r>
              <a:rPr lang="en-US" sz="4600">
                <a:solidFill>
                  <a:srgbClr val="223F99"/>
                </a:solidFill>
                <a:latin typeface="Manofa"/>
                <a:ea typeface="Manofa"/>
                <a:cs typeface="Manofa"/>
                <a:sym typeface="Manofa"/>
              </a:rPr>
              <a:t>iets om over na te denken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901025" y="2327836"/>
            <a:ext cx="14110069" cy="64027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620"/>
              </a:lnSpc>
            </a:pPr>
            <a:r>
              <a:rPr lang="en-US" sz="3300" b="true">
                <a:solidFill>
                  <a:srgbClr val="182122"/>
                </a:solidFill>
                <a:latin typeface="Arial Bold"/>
                <a:ea typeface="Arial Bold"/>
                <a:cs typeface="Arial Bold"/>
                <a:sym typeface="Arial Bold"/>
              </a:rPr>
              <a:t>Hoe wil jij leerlingen bewust maken van hun rechten, zoals het recht op onderwijs?</a:t>
            </a:r>
          </a:p>
          <a:p>
            <a:pPr algn="l">
              <a:lnSpc>
                <a:spcPts val="4620"/>
              </a:lnSpc>
            </a:pPr>
          </a:p>
          <a:p>
            <a:pPr algn="l" marL="712470" indent="-356235" lvl="1">
              <a:lnSpc>
                <a:spcPts val="4620"/>
              </a:lnSpc>
              <a:buAutoNum type="arabicPeriod" startAt="1"/>
            </a:pPr>
            <a:r>
              <a:rPr lang="en-US" sz="3300">
                <a:solidFill>
                  <a:srgbClr val="182122"/>
                </a:solidFill>
                <a:latin typeface="Arial"/>
                <a:ea typeface="Arial"/>
                <a:cs typeface="Arial"/>
                <a:sym typeface="Arial"/>
              </a:rPr>
              <a:t>Ik probeer deel te nemen aan actiedagen zoals ‘Saved by the bell’, ‘Schrijf-ze-VRIJdag’ of ‘Kinderrechtendag’.</a:t>
            </a:r>
          </a:p>
          <a:p>
            <a:pPr algn="l" marL="712470" indent="-356235" lvl="1">
              <a:lnSpc>
                <a:spcPts val="4620"/>
              </a:lnSpc>
              <a:buAutoNum type="arabicPeriod" startAt="1"/>
            </a:pPr>
            <a:r>
              <a:rPr lang="en-US" sz="3300">
                <a:solidFill>
                  <a:srgbClr val="182122"/>
                </a:solidFill>
                <a:latin typeface="Arial"/>
                <a:ea typeface="Arial"/>
                <a:cs typeface="Arial"/>
                <a:sym typeface="Arial"/>
              </a:rPr>
              <a:t>Ik wijs mijn</a:t>
            </a:r>
            <a:r>
              <a:rPr lang="en-US" sz="3300">
                <a:solidFill>
                  <a:srgbClr val="182122"/>
                </a:solidFill>
                <a:latin typeface="Arial"/>
                <a:ea typeface="Arial"/>
                <a:cs typeface="Arial"/>
                <a:sym typeface="Arial"/>
              </a:rPr>
              <a:t> leerlingen regelmatig op (hun)</a:t>
            </a:r>
            <a:r>
              <a:rPr lang="en-US" sz="3300">
                <a:solidFill>
                  <a:srgbClr val="182122"/>
                </a:solidFill>
                <a:latin typeface="Arial"/>
                <a:ea typeface="Arial"/>
                <a:cs typeface="Arial"/>
                <a:sym typeface="Arial"/>
              </a:rPr>
              <a:t> rechten</a:t>
            </a:r>
            <a:r>
              <a:rPr lang="en-US" sz="3300">
                <a:solidFill>
                  <a:srgbClr val="182122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300">
                <a:solidFill>
                  <a:srgbClr val="182122"/>
                </a:solidFill>
                <a:latin typeface="Arial"/>
                <a:ea typeface="Arial"/>
                <a:cs typeface="Arial"/>
                <a:sym typeface="Arial"/>
              </a:rPr>
              <a:t>en plichten.</a:t>
            </a:r>
          </a:p>
          <a:p>
            <a:pPr algn="l" marL="712470" indent="-356235" lvl="1">
              <a:lnSpc>
                <a:spcPts val="4620"/>
              </a:lnSpc>
              <a:buAutoNum type="arabicPeriod" startAt="1"/>
            </a:pPr>
            <a:r>
              <a:rPr lang="en-US" sz="3300">
                <a:solidFill>
                  <a:srgbClr val="182122"/>
                </a:solidFill>
                <a:latin typeface="Arial"/>
                <a:ea typeface="Arial"/>
                <a:cs typeface="Arial"/>
                <a:sym typeface="Arial"/>
              </a:rPr>
              <a:t>Ik werk e</a:t>
            </a:r>
            <a:r>
              <a:rPr lang="en-US" sz="3300">
                <a:solidFill>
                  <a:srgbClr val="182122"/>
                </a:solidFill>
                <a:latin typeface="Arial"/>
                <a:ea typeface="Arial"/>
                <a:cs typeface="Arial"/>
                <a:sym typeface="Arial"/>
              </a:rPr>
              <a:t>e</a:t>
            </a:r>
            <a:r>
              <a:rPr lang="en-US" sz="3300">
                <a:solidFill>
                  <a:srgbClr val="182122"/>
                </a:solidFill>
                <a:latin typeface="Arial"/>
                <a:ea typeface="Arial"/>
                <a:cs typeface="Arial"/>
                <a:sym typeface="Arial"/>
              </a:rPr>
              <a:t>n</a:t>
            </a:r>
            <a:r>
              <a:rPr lang="en-US" sz="3300">
                <a:solidFill>
                  <a:srgbClr val="182122"/>
                </a:solidFill>
                <a:latin typeface="Arial"/>
                <a:ea typeface="Arial"/>
                <a:cs typeface="Arial"/>
                <a:sym typeface="Arial"/>
              </a:rPr>
              <a:t> th</a:t>
            </a:r>
            <a:r>
              <a:rPr lang="en-US" sz="3300">
                <a:solidFill>
                  <a:srgbClr val="182122"/>
                </a:solidFill>
                <a:latin typeface="Arial"/>
                <a:ea typeface="Arial"/>
                <a:cs typeface="Arial"/>
                <a:sym typeface="Arial"/>
              </a:rPr>
              <a:t>ema uit r</a:t>
            </a:r>
            <a:r>
              <a:rPr lang="en-US" sz="3300">
                <a:solidFill>
                  <a:srgbClr val="182122"/>
                </a:solidFill>
                <a:latin typeface="Arial"/>
                <a:ea typeface="Arial"/>
                <a:cs typeface="Arial"/>
                <a:sym typeface="Arial"/>
              </a:rPr>
              <a:t>ond kinder- of mensenre</a:t>
            </a:r>
            <a:r>
              <a:rPr lang="en-US" sz="3300">
                <a:solidFill>
                  <a:srgbClr val="182122"/>
                </a:solidFill>
                <a:latin typeface="Arial"/>
                <a:ea typeface="Arial"/>
                <a:cs typeface="Arial"/>
                <a:sym typeface="Arial"/>
              </a:rPr>
              <a:t>chten.</a:t>
            </a:r>
          </a:p>
          <a:p>
            <a:pPr algn="l" marL="712470" indent="-356235" lvl="1">
              <a:lnSpc>
                <a:spcPts val="4620"/>
              </a:lnSpc>
              <a:buAutoNum type="arabicPeriod" startAt="1"/>
            </a:pPr>
            <a:r>
              <a:rPr lang="en-US" sz="3300">
                <a:solidFill>
                  <a:srgbClr val="182122"/>
                </a:solidFill>
                <a:latin typeface="Arial"/>
                <a:ea typeface="Arial"/>
                <a:cs typeface="Arial"/>
                <a:sym typeface="Arial"/>
              </a:rPr>
              <a:t>Ik visualise</a:t>
            </a:r>
            <a:r>
              <a:rPr lang="en-US" sz="3300">
                <a:solidFill>
                  <a:srgbClr val="182122"/>
                </a:solidFill>
                <a:latin typeface="Arial"/>
                <a:ea typeface="Arial"/>
                <a:cs typeface="Arial"/>
                <a:sym typeface="Arial"/>
              </a:rPr>
              <a:t>er d</a:t>
            </a:r>
            <a:r>
              <a:rPr lang="en-US" sz="3300">
                <a:solidFill>
                  <a:srgbClr val="182122"/>
                </a:solidFill>
                <a:latin typeface="Arial"/>
                <a:ea typeface="Arial"/>
                <a:cs typeface="Arial"/>
                <a:sym typeface="Arial"/>
              </a:rPr>
              <a:t>e kinde</a:t>
            </a:r>
            <a:r>
              <a:rPr lang="en-US" sz="3300">
                <a:solidFill>
                  <a:srgbClr val="182122"/>
                </a:solidFill>
                <a:latin typeface="Arial"/>
                <a:ea typeface="Arial"/>
                <a:cs typeface="Arial"/>
                <a:sym typeface="Arial"/>
              </a:rPr>
              <a:t>rrechten</a:t>
            </a:r>
            <a:r>
              <a:rPr lang="en-US" sz="3300">
                <a:solidFill>
                  <a:srgbClr val="182122"/>
                </a:solidFill>
                <a:latin typeface="Arial"/>
                <a:ea typeface="Arial"/>
                <a:cs typeface="Arial"/>
                <a:sym typeface="Arial"/>
              </a:rPr>
              <a:t> in mijn klas (bv. via e</a:t>
            </a:r>
            <a:r>
              <a:rPr lang="en-US" sz="3300">
                <a:solidFill>
                  <a:srgbClr val="182122"/>
                </a:solidFill>
                <a:latin typeface="Arial"/>
                <a:ea typeface="Arial"/>
                <a:cs typeface="Arial"/>
                <a:sym typeface="Arial"/>
              </a:rPr>
              <a:t>e</a:t>
            </a:r>
            <a:r>
              <a:rPr lang="en-US" sz="3300">
                <a:solidFill>
                  <a:srgbClr val="182122"/>
                </a:solidFill>
                <a:latin typeface="Arial"/>
                <a:ea typeface="Arial"/>
                <a:cs typeface="Arial"/>
                <a:sym typeface="Arial"/>
              </a:rPr>
              <a:t>n po</a:t>
            </a:r>
            <a:r>
              <a:rPr lang="en-US" sz="3300">
                <a:solidFill>
                  <a:srgbClr val="182122"/>
                </a:solidFill>
                <a:latin typeface="Arial"/>
                <a:ea typeface="Arial"/>
                <a:cs typeface="Arial"/>
                <a:sym typeface="Arial"/>
              </a:rPr>
              <a:t>ster).</a:t>
            </a:r>
          </a:p>
          <a:p>
            <a:pPr algn="l" marL="712470" indent="-356235" lvl="1">
              <a:lnSpc>
                <a:spcPts val="4620"/>
              </a:lnSpc>
              <a:buAutoNum type="arabicPeriod" startAt="1"/>
            </a:pPr>
            <a:r>
              <a:rPr lang="en-US" sz="3300">
                <a:solidFill>
                  <a:srgbClr val="182122"/>
                </a:solidFill>
                <a:latin typeface="Arial"/>
                <a:ea typeface="Arial"/>
                <a:cs typeface="Arial"/>
                <a:sym typeface="Arial"/>
              </a:rPr>
              <a:t>A</a:t>
            </a:r>
            <a:r>
              <a:rPr lang="en-US" sz="3300">
                <a:solidFill>
                  <a:srgbClr val="182122"/>
                </a:solidFill>
                <a:latin typeface="Arial"/>
                <a:ea typeface="Arial"/>
                <a:cs typeface="Arial"/>
                <a:sym typeface="Arial"/>
              </a:rPr>
              <a:t>nders, namelijk: …</a:t>
            </a:r>
          </a:p>
          <a:p>
            <a:pPr algn="l">
              <a:lnSpc>
                <a:spcPts val="4620"/>
              </a:lnSpc>
            </a:pPr>
          </a:p>
          <a:p>
            <a:pPr algn="l">
              <a:lnSpc>
                <a:spcPts val="4620"/>
              </a:lnSpc>
            </a:pPr>
          </a:p>
        </p:txBody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1049" t="-45429" r="-52233" b="0"/>
            </a:stretch>
          </a:blipFill>
        </p:spPr>
      </p:sp>
      <p:sp>
        <p:nvSpPr>
          <p:cNvPr name="Freeform 3" id="3"/>
          <p:cNvSpPr/>
          <p:nvPr/>
        </p:nvSpPr>
        <p:spPr>
          <a:xfrm flipH="true" flipV="false" rot="0">
            <a:off x="0" y="-29151"/>
            <a:ext cx="18288000" cy="2080254"/>
          </a:xfrm>
          <a:custGeom>
            <a:avLst/>
            <a:gdLst/>
            <a:ahLst/>
            <a:cxnLst/>
            <a:rect r="r" b="b" t="t" l="l"/>
            <a:pathLst>
              <a:path h="2080254" w="18288000">
                <a:moveTo>
                  <a:pt x="18288000" y="0"/>
                </a:moveTo>
                <a:lnTo>
                  <a:pt x="0" y="0"/>
                </a:lnTo>
                <a:lnTo>
                  <a:pt x="0" y="2080254"/>
                </a:lnTo>
                <a:lnTo>
                  <a:pt x="18288000" y="2080254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3"/>
            <a:stretch>
              <a:fillRect l="0" t="-97008" r="0" b="-97008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3443455" y="-11427"/>
            <a:ext cx="2973989" cy="2062530"/>
          </a:xfrm>
          <a:custGeom>
            <a:avLst/>
            <a:gdLst/>
            <a:ahLst/>
            <a:cxnLst/>
            <a:rect r="r" b="b" t="t" l="l"/>
            <a:pathLst>
              <a:path h="2062530" w="2973989">
                <a:moveTo>
                  <a:pt x="0" y="0"/>
                </a:moveTo>
                <a:lnTo>
                  <a:pt x="2973989" y="0"/>
                </a:lnTo>
                <a:lnTo>
                  <a:pt x="2973989" y="2062530"/>
                </a:lnTo>
                <a:lnTo>
                  <a:pt x="0" y="206253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73" t="0" r="-73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true" rot="-10800000">
            <a:off x="15454764" y="7244417"/>
            <a:ext cx="3609071" cy="3445998"/>
          </a:xfrm>
          <a:custGeom>
            <a:avLst/>
            <a:gdLst/>
            <a:ahLst/>
            <a:cxnLst/>
            <a:rect r="r" b="b" t="t" l="l"/>
            <a:pathLst>
              <a:path h="3445998" w="3609071">
                <a:moveTo>
                  <a:pt x="0" y="3445998"/>
                </a:moveTo>
                <a:lnTo>
                  <a:pt x="3609072" y="3445998"/>
                </a:lnTo>
                <a:lnTo>
                  <a:pt x="3609072" y="0"/>
                </a:lnTo>
                <a:lnTo>
                  <a:pt x="0" y="0"/>
                </a:lnTo>
                <a:lnTo>
                  <a:pt x="0" y="3445998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6322632" y="162062"/>
            <a:ext cx="1469164" cy="1715552"/>
          </a:xfrm>
          <a:custGeom>
            <a:avLst/>
            <a:gdLst/>
            <a:ahLst/>
            <a:cxnLst/>
            <a:rect r="r" b="b" t="t" l="l"/>
            <a:pathLst>
              <a:path h="1715552" w="1469164">
                <a:moveTo>
                  <a:pt x="0" y="0"/>
                </a:moveTo>
                <a:lnTo>
                  <a:pt x="1469164" y="0"/>
                </a:lnTo>
                <a:lnTo>
                  <a:pt x="1469164" y="1715552"/>
                </a:lnTo>
                <a:lnTo>
                  <a:pt x="0" y="171555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901025" y="28712"/>
            <a:ext cx="8726686" cy="11042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8959"/>
              </a:lnSpc>
              <a:spcBef>
                <a:spcPct val="0"/>
              </a:spcBef>
            </a:pPr>
            <a:r>
              <a:rPr lang="en-US" sz="6399">
                <a:solidFill>
                  <a:srgbClr val="223F99"/>
                </a:solidFill>
                <a:latin typeface="Manofa"/>
                <a:ea typeface="Manofa"/>
                <a:cs typeface="Manofa"/>
                <a:sym typeface="Manofa"/>
              </a:rPr>
              <a:t>VREDE IN DE KLAS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901025" y="1104142"/>
            <a:ext cx="8615696" cy="79755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440"/>
              </a:lnSpc>
              <a:spcBef>
                <a:spcPct val="0"/>
              </a:spcBef>
            </a:pPr>
            <a:r>
              <a:rPr lang="en-US" sz="4600">
                <a:solidFill>
                  <a:srgbClr val="223F99"/>
                </a:solidFill>
                <a:latin typeface="Manofa"/>
                <a:ea typeface="Manofa"/>
                <a:cs typeface="Manofa"/>
                <a:sym typeface="Manofa"/>
              </a:rPr>
              <a:t>iets om over na te denken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901025" y="2327836"/>
            <a:ext cx="14110069" cy="69837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620"/>
              </a:lnSpc>
            </a:pPr>
            <a:r>
              <a:rPr lang="en-US" sz="3300" b="true">
                <a:solidFill>
                  <a:srgbClr val="182122"/>
                </a:solidFill>
                <a:latin typeface="Arial Bold"/>
                <a:ea typeface="Arial Bold"/>
                <a:cs typeface="Arial Bold"/>
                <a:sym typeface="Arial Bold"/>
              </a:rPr>
              <a:t>Waarom is het volgens jou belangrijk om aandacht te besteden aan vrede en rechten in de klas?</a:t>
            </a:r>
          </a:p>
          <a:p>
            <a:pPr algn="l">
              <a:lnSpc>
                <a:spcPts val="4620"/>
              </a:lnSpc>
            </a:pPr>
          </a:p>
          <a:p>
            <a:pPr algn="l" marL="712470" indent="-356235" lvl="1">
              <a:lnSpc>
                <a:spcPts val="4620"/>
              </a:lnSpc>
              <a:buFont typeface="Arial"/>
              <a:buChar char="•"/>
            </a:pPr>
            <a:r>
              <a:rPr lang="en-US" sz="3300">
                <a:solidFill>
                  <a:srgbClr val="182122"/>
                </a:solidFill>
                <a:latin typeface="Arial"/>
                <a:ea typeface="Arial"/>
                <a:cs typeface="Arial"/>
                <a:sym typeface="Arial"/>
              </a:rPr>
              <a:t>Ik wil dat </a:t>
            </a:r>
            <a:r>
              <a:rPr lang="en-US" sz="3300">
                <a:solidFill>
                  <a:srgbClr val="182122"/>
                </a:solidFill>
                <a:latin typeface="Arial"/>
                <a:ea typeface="Arial"/>
                <a:cs typeface="Arial"/>
                <a:sym typeface="Arial"/>
              </a:rPr>
              <a:t>leerlingen zelf voor hun eigen rechten en die van anderen willen en durven opkomen.</a:t>
            </a:r>
          </a:p>
          <a:p>
            <a:pPr algn="l" marL="712470" indent="-356235" lvl="1">
              <a:lnSpc>
                <a:spcPts val="4620"/>
              </a:lnSpc>
              <a:buFont typeface="Arial"/>
              <a:buChar char="•"/>
            </a:pPr>
            <a:r>
              <a:rPr lang="en-US" sz="3300">
                <a:solidFill>
                  <a:srgbClr val="182122"/>
                </a:solidFill>
                <a:latin typeface="Arial"/>
                <a:ea typeface="Arial"/>
                <a:cs typeface="Arial"/>
                <a:sym typeface="Arial"/>
              </a:rPr>
              <a:t>Ik wil dat </a:t>
            </a:r>
            <a:r>
              <a:rPr lang="en-US" sz="3300">
                <a:solidFill>
                  <a:srgbClr val="182122"/>
                </a:solidFill>
                <a:latin typeface="Arial"/>
                <a:ea typeface="Arial"/>
                <a:cs typeface="Arial"/>
                <a:sym typeface="Arial"/>
              </a:rPr>
              <a:t>leerlingen vrede willen blijven</a:t>
            </a:r>
            <a:r>
              <a:rPr lang="en-US" sz="3300">
                <a:solidFill>
                  <a:srgbClr val="182122"/>
                </a:solidFill>
                <a:latin typeface="Arial"/>
                <a:ea typeface="Arial"/>
                <a:cs typeface="Arial"/>
                <a:sym typeface="Arial"/>
              </a:rPr>
              <a:t> waarborgen.</a:t>
            </a:r>
          </a:p>
          <a:p>
            <a:pPr algn="l" marL="712470" indent="-356235" lvl="1">
              <a:lnSpc>
                <a:spcPts val="4620"/>
              </a:lnSpc>
              <a:buFont typeface="Arial"/>
              <a:buChar char="•"/>
            </a:pPr>
            <a:r>
              <a:rPr lang="en-US" sz="3300">
                <a:solidFill>
                  <a:srgbClr val="182122"/>
                </a:solidFill>
                <a:latin typeface="Arial"/>
                <a:ea typeface="Arial"/>
                <a:cs typeface="Arial"/>
                <a:sym typeface="Arial"/>
              </a:rPr>
              <a:t>Ik wil dat </a:t>
            </a:r>
            <a:r>
              <a:rPr lang="en-US" sz="3300">
                <a:solidFill>
                  <a:srgbClr val="182122"/>
                </a:solidFill>
                <a:latin typeface="Arial"/>
                <a:ea typeface="Arial"/>
                <a:cs typeface="Arial"/>
                <a:sym typeface="Arial"/>
              </a:rPr>
              <a:t>leerlingen inzien dat ze zelf ook e</a:t>
            </a:r>
            <a:r>
              <a:rPr lang="en-US" sz="3300">
                <a:solidFill>
                  <a:srgbClr val="182122"/>
                </a:solidFill>
                <a:latin typeface="Arial"/>
                <a:ea typeface="Arial"/>
                <a:cs typeface="Arial"/>
                <a:sym typeface="Arial"/>
              </a:rPr>
              <a:t>e</a:t>
            </a:r>
            <a:r>
              <a:rPr lang="en-US" sz="3300">
                <a:solidFill>
                  <a:srgbClr val="182122"/>
                </a:solidFill>
                <a:latin typeface="Arial"/>
                <a:ea typeface="Arial"/>
                <a:cs typeface="Arial"/>
                <a:sym typeface="Arial"/>
              </a:rPr>
              <a:t>n</a:t>
            </a:r>
            <a:r>
              <a:rPr lang="en-US" sz="3300">
                <a:solidFill>
                  <a:srgbClr val="182122"/>
                </a:solidFill>
                <a:latin typeface="Arial"/>
                <a:ea typeface="Arial"/>
                <a:cs typeface="Arial"/>
                <a:sym typeface="Arial"/>
              </a:rPr>
              <a:t> verschil kunn</a:t>
            </a:r>
            <a:r>
              <a:rPr lang="en-US" sz="3300">
                <a:solidFill>
                  <a:srgbClr val="182122"/>
                </a:solidFill>
                <a:latin typeface="Arial"/>
                <a:ea typeface="Arial"/>
                <a:cs typeface="Arial"/>
                <a:sym typeface="Arial"/>
              </a:rPr>
              <a:t>en maken voor de vre</a:t>
            </a:r>
            <a:r>
              <a:rPr lang="en-US" sz="3300">
                <a:solidFill>
                  <a:srgbClr val="182122"/>
                </a:solidFill>
                <a:latin typeface="Arial"/>
                <a:ea typeface="Arial"/>
                <a:cs typeface="Arial"/>
                <a:sym typeface="Arial"/>
              </a:rPr>
              <a:t>de en veiligheid van mensen</a:t>
            </a:r>
            <a:r>
              <a:rPr lang="en-US" sz="3300">
                <a:solidFill>
                  <a:srgbClr val="182122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</a:p>
          <a:p>
            <a:pPr algn="l" marL="712470" indent="-356235" lvl="1">
              <a:lnSpc>
                <a:spcPts val="4620"/>
              </a:lnSpc>
              <a:buFont typeface="Arial"/>
              <a:buChar char="•"/>
            </a:pPr>
            <a:r>
              <a:rPr lang="en-US" sz="3300">
                <a:solidFill>
                  <a:srgbClr val="182122"/>
                </a:solidFill>
                <a:latin typeface="Arial"/>
                <a:ea typeface="Arial"/>
                <a:cs typeface="Arial"/>
                <a:sym typeface="Arial"/>
              </a:rPr>
              <a:t>Ik wil dat </a:t>
            </a:r>
            <a:r>
              <a:rPr lang="en-US" sz="3300">
                <a:solidFill>
                  <a:srgbClr val="182122"/>
                </a:solidFill>
                <a:latin typeface="Arial"/>
                <a:ea typeface="Arial"/>
                <a:cs typeface="Arial"/>
                <a:sym typeface="Arial"/>
              </a:rPr>
              <a:t>le</a:t>
            </a:r>
            <a:r>
              <a:rPr lang="en-US" sz="3300">
                <a:solidFill>
                  <a:srgbClr val="182122"/>
                </a:solidFill>
                <a:latin typeface="Arial"/>
                <a:ea typeface="Arial"/>
                <a:cs typeface="Arial"/>
                <a:sym typeface="Arial"/>
              </a:rPr>
              <a:t>erlingen ook and</a:t>
            </a:r>
            <a:r>
              <a:rPr lang="en-US" sz="3300">
                <a:solidFill>
                  <a:srgbClr val="182122"/>
                </a:solidFill>
                <a:latin typeface="Arial"/>
                <a:ea typeface="Arial"/>
                <a:cs typeface="Arial"/>
                <a:sym typeface="Arial"/>
              </a:rPr>
              <a:t>eren kunnen inspi</a:t>
            </a:r>
            <a:r>
              <a:rPr lang="en-US" sz="3300">
                <a:solidFill>
                  <a:srgbClr val="182122"/>
                </a:solidFill>
                <a:latin typeface="Arial"/>
                <a:ea typeface="Arial"/>
                <a:cs typeface="Arial"/>
                <a:sym typeface="Arial"/>
              </a:rPr>
              <a:t>reren met hun</a:t>
            </a:r>
            <a:r>
              <a:rPr lang="en-US" sz="3300">
                <a:solidFill>
                  <a:srgbClr val="182122"/>
                </a:solidFill>
                <a:latin typeface="Arial"/>
                <a:ea typeface="Arial"/>
                <a:cs typeface="Arial"/>
                <a:sym typeface="Arial"/>
              </a:rPr>
              <a:t> inzichten rond vrede </a:t>
            </a:r>
            <a:r>
              <a:rPr lang="en-US" sz="3300">
                <a:solidFill>
                  <a:srgbClr val="182122"/>
                </a:solidFill>
                <a:latin typeface="Arial"/>
                <a:ea typeface="Arial"/>
                <a:cs typeface="Arial"/>
                <a:sym typeface="Arial"/>
              </a:rPr>
              <a:t>e</a:t>
            </a:r>
            <a:r>
              <a:rPr lang="en-US" sz="3300">
                <a:solidFill>
                  <a:srgbClr val="182122"/>
                </a:solidFill>
                <a:latin typeface="Arial"/>
                <a:ea typeface="Arial"/>
                <a:cs typeface="Arial"/>
                <a:sym typeface="Arial"/>
              </a:rPr>
              <a:t>n men</a:t>
            </a:r>
            <a:r>
              <a:rPr lang="en-US" sz="3300">
                <a:solidFill>
                  <a:srgbClr val="182122"/>
                </a:solidFill>
                <a:latin typeface="Arial"/>
                <a:ea typeface="Arial"/>
                <a:cs typeface="Arial"/>
                <a:sym typeface="Arial"/>
              </a:rPr>
              <a:t>senrechten.</a:t>
            </a:r>
          </a:p>
          <a:p>
            <a:pPr algn="l" marL="712470" indent="-356235" lvl="1">
              <a:lnSpc>
                <a:spcPts val="4620"/>
              </a:lnSpc>
              <a:buFont typeface="Arial"/>
              <a:buChar char="•"/>
            </a:pPr>
            <a:r>
              <a:rPr lang="en-US" sz="3300">
                <a:solidFill>
                  <a:srgbClr val="182122"/>
                </a:solidFill>
                <a:latin typeface="Arial"/>
                <a:ea typeface="Arial"/>
                <a:cs typeface="Arial"/>
                <a:sym typeface="Arial"/>
              </a:rPr>
              <a:t>A</a:t>
            </a:r>
            <a:r>
              <a:rPr lang="en-US" sz="3300">
                <a:solidFill>
                  <a:srgbClr val="182122"/>
                </a:solidFill>
                <a:latin typeface="Arial"/>
                <a:ea typeface="Arial"/>
                <a:cs typeface="Arial"/>
                <a:sym typeface="Arial"/>
              </a:rPr>
              <a:t>nders, namelijk: …</a:t>
            </a:r>
          </a:p>
          <a:p>
            <a:pPr algn="l">
              <a:lnSpc>
                <a:spcPts val="4620"/>
              </a:lnSpc>
            </a:p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DAGyrNAgwgg</dc:identifier>
  <dcterms:modified xsi:type="dcterms:W3CDTF">2011-08-01T06:04:30Z</dcterms:modified>
  <cp:revision>1</cp:revision>
  <dc:title>Presentatie vragen over vrede</dc:title>
</cp:coreProperties>
</file>