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22BEE-A77E-4DFC-964B-6C3DC3223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C00230-3B4A-4906-9EC1-760FAC5F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C863EE-674E-44C7-A95C-B629DF4A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1384FB-7ECD-4102-BC83-C21CC075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9630DD-C601-46E1-BFD8-7407CDA6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34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819EE-2C21-4E3C-B62E-643B3235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C23F48-975B-4699-9D15-53BC2CC33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30181A-78D6-4433-BC96-C877CAA7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7B21F9-F218-4C40-A294-8B74BED4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FA2A04-6DFB-4FD5-AED0-8BCFFC4A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7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BEA6C13-BE27-43D4-A3D6-03C29BF76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E4CA54-384C-4E66-9C1D-2BE7DD918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AE16FB-DDE0-4A08-9010-97EF7CBD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F5219-26DB-4727-B209-7EC1E76C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1DE25A-DB0F-472C-8698-A14D34CB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495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CA48E-D036-431B-BCD4-BD236EBE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C67AF-48A9-4782-B0B0-E4CBAC6C9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A61530-E701-4F5E-BDE4-3805E93F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C288F2-FA1A-4660-A8DC-0B839C40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C29F4C-0C82-460E-92F6-8FDE1C71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97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47AB-1487-4457-B1AC-F8E69E49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E2978A-470F-4FB1-8DB6-923CABFBB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3D2021-5E4F-4C14-804C-1C42FAEA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15645E-1D7E-4040-9379-59B28E2D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59BE89-82A8-45F6-AE8E-5F3B82C1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3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59D16-62F9-4C19-949C-9796241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213149-69AB-44DD-B676-C8AA32D84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E5435E-D9BA-4EF4-8B02-B21FCE3D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2101DC-5CB3-44FB-84AE-1CAA80E3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50652-1CDC-4828-B318-039DBA88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839AE0-EB17-4C95-9156-8D5699EF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3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E5148-AD4A-4AA3-B874-158F4CA3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65F50B-2F6F-4C62-953C-B81E5B714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DB8CEB-C762-40E6-8F7A-1EDC3C106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679BE2-66BD-4AC1-9C03-56039A2C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3C0EE3-6739-4054-9B19-5CBE69DAB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FD52970-B8EB-4EEE-80C3-6EC74600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3617D2-EE6C-40C9-8F64-50C283DD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993475-3AE3-4584-8AB2-E562BD5E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7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54793-10AF-47C2-8587-46E60413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BD512F-399B-4552-B180-4E68A9A7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D91D4C-0B86-4C71-8DF5-82209664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CBB9D8-AAF9-4692-9AA1-DC22494A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1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133A2E-B567-4F1C-9EDE-41A9D22F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C2A13A-453B-4C00-886C-045FD776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54E739-6948-40C3-B2D5-5DAFE64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42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2D4A0-7E27-4740-9C38-9785039D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72837-1069-4390-BC57-B5E7323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96B240-71FE-4325-B499-A27AC2309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DA86C1-86F2-4475-8C93-D723E03A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BA90DB-7A7E-451F-B463-CD9DA479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036668-DB51-4F07-9F1D-56312B62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81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B2663-3FA0-4995-B39E-4006ED61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044BEA-E621-4772-A022-5A0117D35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28972A-178A-430F-8A04-D38D42FE4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7DC441-5AAF-4766-9C55-66E9EB2A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93F5BF-748F-46BF-BCB0-B1903F0E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D9F81D-383C-41D9-BB1B-B97383C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00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144E0F-798A-456E-B367-F19ED0C6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82052C-6663-4EB2-A944-81D86586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1D2A13-8A03-4A28-9B35-2D78739AB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9B36-405F-43AF-BE2C-A337C70DA870}" type="datetimeFigureOut">
              <a:rPr lang="nl-BE" smtClean="0"/>
              <a:t>16/08/2021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EC3F38-D6F6-4E44-8BB8-D20350000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56B5A-D7CA-427F-9107-91B56DC9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1FDB-FF06-451C-8871-2DE1A54A0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66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73ACD2-1F67-4E55-9F92-4C3BBAAE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3" y="0"/>
            <a:ext cx="4848301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DDA2136-A772-44E4-81A3-2F851C4C04DE}"/>
              </a:ext>
            </a:extLst>
          </p:cNvPr>
          <p:cNvSpPr txBox="1"/>
          <p:nvPr/>
        </p:nvSpPr>
        <p:spPr>
          <a:xfrm>
            <a:off x="6714308" y="1086513"/>
            <a:ext cx="44342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b="1" dirty="0">
                <a:solidFill>
                  <a:srgbClr val="CC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SCHOOL</a:t>
            </a:r>
          </a:p>
          <a:p>
            <a:pPr algn="ctr"/>
            <a:r>
              <a:rPr lang="nl-BE" sz="5400" b="1" dirty="0">
                <a:solidFill>
                  <a:srgbClr val="CC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van de</a:t>
            </a:r>
          </a:p>
          <a:p>
            <a:pPr algn="ctr"/>
            <a:r>
              <a:rPr lang="nl-BE" sz="7200" b="1" dirty="0">
                <a:solidFill>
                  <a:srgbClr val="CC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DIEREN</a:t>
            </a:r>
          </a:p>
        </p:txBody>
      </p:sp>
    </p:spTree>
    <p:extLst>
      <p:ext uri="{BB962C8B-B14F-4D97-AF65-F5344CB8AC3E}">
        <p14:creationId xmlns:p14="http://schemas.microsoft.com/office/powerpoint/2010/main" val="213095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765E07-F78A-4E1C-B801-C8600459D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6" y="-537754"/>
            <a:ext cx="8377646" cy="83776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ED8303-54DB-48E1-8D7E-51B03C50E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ADAEBE-93D6-48D9-87D9-C74DBDB2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063606-2FE4-4A4A-8CB7-E468D5F3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1754115"/>
            <a:ext cx="5654756" cy="33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05A073-2A12-4B23-A721-6D2B65A15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945468-66FF-4513-AFF6-B13C8474E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40" y="0"/>
            <a:ext cx="6239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1D4FDB3-BFA1-404F-B80C-09CDE064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1" y="-1"/>
            <a:ext cx="5051599" cy="71588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F8E2CDC-BA0F-43FD-A97F-C902674E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8977"/>
            <a:ext cx="4945457" cy="7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6E51445-F517-483E-BBA6-2C07E2F7B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11" y="0"/>
            <a:ext cx="4848301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3C1DC3-102D-41BA-8DD7-45F5B0BC9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8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32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</Words>
  <Application>Microsoft Office PowerPoint</Application>
  <PresentationFormat>Breedbeeld</PresentationFormat>
  <Paragraphs>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Schockaert</dc:creator>
  <cp:lastModifiedBy>Jos Schockaert</cp:lastModifiedBy>
  <cp:revision>1</cp:revision>
  <dcterms:created xsi:type="dcterms:W3CDTF">2021-08-16T13:41:06Z</dcterms:created>
  <dcterms:modified xsi:type="dcterms:W3CDTF">2021-08-16T14:17:20Z</dcterms:modified>
</cp:coreProperties>
</file>