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Open Sans Extra Bold" charset="1" panose="020B0906030804020204"/>
      <p:regular r:id="rId10"/>
    </p:embeddedFont>
    <p:embeddedFont>
      <p:font typeface="Open Sans Extra Bold Italics" charset="1" panose="020B0906030804020204"/>
      <p:regular r:id="rId11"/>
    </p:embeddedFont>
    <p:embeddedFont>
      <p:font typeface="Arial" charset="1" panose="020B0502020202020204"/>
      <p:regular r:id="rId12"/>
    </p:embeddedFont>
    <p:embeddedFont>
      <p:font typeface="Arial Bold" charset="1" panose="020B0802020202020204"/>
      <p:regular r:id="rId13"/>
    </p:embeddedFont>
    <p:embeddedFont>
      <p:font typeface="Arial Italics" charset="1" panose="020B0502020202090204"/>
      <p:regular r:id="rId14"/>
    </p:embeddedFont>
    <p:embeddedFont>
      <p:font typeface="Arial Bold Italics" charset="1" panose="020B0802020202090204"/>
      <p:regular r:id="rId15"/>
    </p:embeddedFont>
    <p:embeddedFont>
      <p:font typeface="Manofa" charset="1" panose="0000050000000000000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slides/slide1.xml" Type="http://schemas.openxmlformats.org/officeDocument/2006/relationships/slide"/><Relationship Id="rId18" Target="slides/slide2.xml" Type="http://schemas.openxmlformats.org/officeDocument/2006/relationships/slide"/><Relationship Id="rId19" Target="slides/slide3.xml" Type="http://schemas.openxmlformats.org/officeDocument/2006/relationships/slide"/><Relationship Id="rId2" Target="presProps.xml" Type="http://schemas.openxmlformats.org/officeDocument/2006/relationships/presProps"/><Relationship Id="rId20" Target="slides/slide4.xml" Type="http://schemas.openxmlformats.org/officeDocument/2006/relationships/slide"/><Relationship Id="rId21" Target="slides/slide5.xml" Type="http://schemas.openxmlformats.org/officeDocument/2006/relationships/slide"/><Relationship Id="rId22" Target="slides/slide6.xml" Type="http://schemas.openxmlformats.org/officeDocument/2006/relationships/slide"/><Relationship Id="rId23" Target="slides/slide7.xml" Type="http://schemas.openxmlformats.org/officeDocument/2006/relationships/slide"/><Relationship Id="rId24" Target="slides/slide8.xml" Type="http://schemas.openxmlformats.org/officeDocument/2006/relationships/slide"/><Relationship Id="rId25" Target="slides/slide9.xml" Type="http://schemas.openxmlformats.org/officeDocument/2006/relationships/slide"/><Relationship Id="rId26" Target="slides/slide10.xml" Type="http://schemas.openxmlformats.org/officeDocument/2006/relationships/slide"/><Relationship Id="rId27" Target="slides/slide11.xml" Type="http://schemas.openxmlformats.org/officeDocument/2006/relationships/slide"/><Relationship Id="rId28" Target="slides/slide12.xml" Type="http://schemas.openxmlformats.org/officeDocument/2006/relationships/slide"/><Relationship Id="rId29" Target="slides/slide13.xml" Type="http://schemas.openxmlformats.org/officeDocument/2006/relationships/slide"/><Relationship Id="rId3" Target="viewProps.xml" Type="http://schemas.openxmlformats.org/officeDocument/2006/relationships/viewProps"/><Relationship Id="rId30" Target="slides/slide14.xml" Type="http://schemas.openxmlformats.org/officeDocument/2006/relationships/slide"/><Relationship Id="rId31" Target="slides/slide15.xml" Type="http://schemas.openxmlformats.org/officeDocument/2006/relationships/slide"/><Relationship Id="rId32" Target="slides/slide16.xml" Type="http://schemas.openxmlformats.org/officeDocument/2006/relationships/slide"/><Relationship Id="rId33" Target="slides/slide17.xml" Type="http://schemas.openxmlformats.org/officeDocument/2006/relationships/slide"/><Relationship Id="rId34" Target="slides/slide18.xml" Type="http://schemas.openxmlformats.org/officeDocument/2006/relationships/slide"/><Relationship Id="rId35" Target="slides/slide19.xml" Type="http://schemas.openxmlformats.org/officeDocument/2006/relationships/slide"/><Relationship Id="rId36" Target="slides/slide20.xml" Type="http://schemas.openxmlformats.org/officeDocument/2006/relationships/slide"/><Relationship Id="rId37" Target="slides/slide21.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1.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7BDAB0"/>
        </a:solidFill>
      </p:bgPr>
    </p:bg>
    <p:spTree>
      <p:nvGrpSpPr>
        <p:cNvPr id="1" name=""/>
        <p:cNvGrpSpPr/>
        <p:nvPr/>
      </p:nvGrpSpPr>
      <p:grpSpPr>
        <a:xfrm>
          <a:off x="0" y="0"/>
          <a:ext cx="0" cy="0"/>
          <a:chOff x="0" y="0"/>
          <a:chExt cx="0" cy="0"/>
        </a:xfrm>
      </p:grpSpPr>
      <p:sp>
        <p:nvSpPr>
          <p:cNvPr name="Freeform 2" id="2"/>
          <p:cNvSpPr/>
          <p:nvPr/>
        </p:nvSpPr>
        <p:spPr>
          <a:xfrm flipH="false" flipV="false" rot="-1502617">
            <a:off x="-960720" y="3306468"/>
            <a:ext cx="6125738" cy="7487013"/>
          </a:xfrm>
          <a:custGeom>
            <a:avLst/>
            <a:gdLst/>
            <a:ahLst/>
            <a:cxnLst/>
            <a:rect r="r" b="b" t="t" l="l"/>
            <a:pathLst>
              <a:path h="7487013" w="6125738">
                <a:moveTo>
                  <a:pt x="0" y="0"/>
                </a:moveTo>
                <a:lnTo>
                  <a:pt x="6125738" y="0"/>
                </a:lnTo>
                <a:lnTo>
                  <a:pt x="6125738" y="7487013"/>
                </a:lnTo>
                <a:lnTo>
                  <a:pt x="0" y="7487013"/>
                </a:lnTo>
                <a:lnTo>
                  <a:pt x="0" y="0"/>
                </a:lnTo>
                <a:close/>
              </a:path>
            </a:pathLst>
          </a:custGeom>
          <a:blipFill>
            <a:blip r:embed="rId2"/>
            <a:stretch>
              <a:fillRect l="0" t="0" r="0" b="0"/>
            </a:stretch>
          </a:blipFill>
        </p:spPr>
      </p:sp>
      <p:sp>
        <p:nvSpPr>
          <p:cNvPr name="Freeform 3" id="3"/>
          <p:cNvSpPr/>
          <p:nvPr/>
        </p:nvSpPr>
        <p:spPr>
          <a:xfrm flipH="false" flipV="false" rot="0">
            <a:off x="16187291" y="8076996"/>
            <a:ext cx="1766543" cy="1766543"/>
          </a:xfrm>
          <a:custGeom>
            <a:avLst/>
            <a:gdLst/>
            <a:ahLst/>
            <a:cxnLst/>
            <a:rect r="r" b="b" t="t" l="l"/>
            <a:pathLst>
              <a:path h="1766543" w="1766543">
                <a:moveTo>
                  <a:pt x="0" y="0"/>
                </a:moveTo>
                <a:lnTo>
                  <a:pt x="1766543" y="0"/>
                </a:lnTo>
                <a:lnTo>
                  <a:pt x="1766543" y="1766543"/>
                </a:lnTo>
                <a:lnTo>
                  <a:pt x="0" y="1766543"/>
                </a:lnTo>
                <a:lnTo>
                  <a:pt x="0" y="0"/>
                </a:lnTo>
                <a:close/>
              </a:path>
            </a:pathLst>
          </a:custGeom>
          <a:blipFill>
            <a:blip r:embed="rId3"/>
            <a:stretch>
              <a:fillRect l="0" t="0" r="0" b="0"/>
            </a:stretch>
          </a:blipFill>
        </p:spPr>
      </p:sp>
      <p:sp>
        <p:nvSpPr>
          <p:cNvPr name="Freeform 4" id="4"/>
          <p:cNvSpPr/>
          <p:nvPr/>
        </p:nvSpPr>
        <p:spPr>
          <a:xfrm flipH="false" flipV="false" rot="0">
            <a:off x="13692729" y="7947044"/>
            <a:ext cx="2494562" cy="2026447"/>
          </a:xfrm>
          <a:custGeom>
            <a:avLst/>
            <a:gdLst/>
            <a:ahLst/>
            <a:cxnLst/>
            <a:rect r="r" b="b" t="t" l="l"/>
            <a:pathLst>
              <a:path h="2026447" w="2494562">
                <a:moveTo>
                  <a:pt x="0" y="0"/>
                </a:moveTo>
                <a:lnTo>
                  <a:pt x="2494562" y="0"/>
                </a:lnTo>
                <a:lnTo>
                  <a:pt x="2494562" y="2026447"/>
                </a:lnTo>
                <a:lnTo>
                  <a:pt x="0" y="2026447"/>
                </a:lnTo>
                <a:lnTo>
                  <a:pt x="0" y="0"/>
                </a:lnTo>
                <a:close/>
              </a:path>
            </a:pathLst>
          </a:custGeom>
          <a:blipFill>
            <a:blip r:embed="rId4"/>
            <a:stretch>
              <a:fillRect l="0" t="0" r="0" b="0"/>
            </a:stretch>
          </a:blipFill>
        </p:spPr>
      </p:sp>
      <p:sp>
        <p:nvSpPr>
          <p:cNvPr name="TextBox 5" id="5"/>
          <p:cNvSpPr txBox="true"/>
          <p:nvPr/>
        </p:nvSpPr>
        <p:spPr>
          <a:xfrm rot="0">
            <a:off x="3302347" y="2816689"/>
            <a:ext cx="11683305" cy="3081877"/>
          </a:xfrm>
          <a:prstGeom prst="rect">
            <a:avLst/>
          </a:prstGeom>
        </p:spPr>
        <p:txBody>
          <a:bodyPr anchor="t" rtlCol="false" tIns="0" lIns="0" bIns="0" rIns="0">
            <a:spAutoFit/>
          </a:bodyPr>
          <a:lstStyle/>
          <a:p>
            <a:pPr algn="ctr">
              <a:lnSpc>
                <a:spcPts val="12307"/>
              </a:lnSpc>
            </a:pPr>
            <a:r>
              <a:rPr lang="en-US" sz="8791">
                <a:solidFill>
                  <a:srgbClr val="223F99"/>
                </a:solidFill>
                <a:latin typeface="Manofa"/>
              </a:rPr>
              <a:t>DE KLEREN MAKEN </a:t>
            </a:r>
          </a:p>
          <a:p>
            <a:pPr algn="ctr">
              <a:lnSpc>
                <a:spcPts val="12307"/>
              </a:lnSpc>
            </a:pPr>
            <a:r>
              <a:rPr lang="en-US" sz="8791">
                <a:solidFill>
                  <a:srgbClr val="223F99"/>
                </a:solidFill>
                <a:latin typeface="Manofa"/>
              </a:rPr>
              <a:t>DE M/V/X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7BDAB0"/>
        </a:solidFill>
      </p:bgPr>
    </p:bg>
    <p:spTree>
      <p:nvGrpSpPr>
        <p:cNvPr id="1" name=""/>
        <p:cNvGrpSpPr/>
        <p:nvPr/>
      </p:nvGrpSpPr>
      <p:grpSpPr>
        <a:xfrm>
          <a:off x="0" y="0"/>
          <a:ext cx="0" cy="0"/>
          <a:chOff x="0" y="0"/>
          <a:chExt cx="0" cy="0"/>
        </a:xfrm>
      </p:grpSpPr>
      <p:sp>
        <p:nvSpPr>
          <p:cNvPr name="Freeform 2" id="2"/>
          <p:cNvSpPr/>
          <p:nvPr/>
        </p:nvSpPr>
        <p:spPr>
          <a:xfrm flipH="false" flipV="false" rot="0">
            <a:off x="5388175" y="250125"/>
            <a:ext cx="7756000" cy="9786751"/>
          </a:xfrm>
          <a:custGeom>
            <a:avLst/>
            <a:gdLst/>
            <a:ahLst/>
            <a:cxnLst/>
            <a:rect r="r" b="b" t="t" l="l"/>
            <a:pathLst>
              <a:path h="9786751" w="7756000">
                <a:moveTo>
                  <a:pt x="0" y="0"/>
                </a:moveTo>
                <a:lnTo>
                  <a:pt x="7756000" y="0"/>
                </a:lnTo>
                <a:lnTo>
                  <a:pt x="7756000" y="9786750"/>
                </a:lnTo>
                <a:lnTo>
                  <a:pt x="0" y="9786750"/>
                </a:lnTo>
                <a:lnTo>
                  <a:pt x="0" y="0"/>
                </a:lnTo>
                <a:close/>
              </a:path>
            </a:pathLst>
          </a:custGeom>
          <a:blipFill>
            <a:blip r:embed="rId2"/>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7BDAB0"/>
        </a:solidFill>
      </p:bgPr>
    </p:bg>
    <p:spTree>
      <p:nvGrpSpPr>
        <p:cNvPr id="1" name=""/>
        <p:cNvGrpSpPr/>
        <p:nvPr/>
      </p:nvGrpSpPr>
      <p:grpSpPr>
        <a:xfrm>
          <a:off x="0" y="0"/>
          <a:ext cx="0" cy="0"/>
          <a:chOff x="0" y="0"/>
          <a:chExt cx="0" cy="0"/>
        </a:xfrm>
      </p:grpSpPr>
      <p:sp>
        <p:nvSpPr>
          <p:cNvPr name="Freeform 2" id="2"/>
          <p:cNvSpPr/>
          <p:nvPr/>
        </p:nvSpPr>
        <p:spPr>
          <a:xfrm flipH="false" flipV="false" rot="0">
            <a:off x="5248313" y="599526"/>
            <a:ext cx="5555008" cy="9087948"/>
          </a:xfrm>
          <a:custGeom>
            <a:avLst/>
            <a:gdLst/>
            <a:ahLst/>
            <a:cxnLst/>
            <a:rect r="r" b="b" t="t" l="l"/>
            <a:pathLst>
              <a:path h="9087948" w="5555008">
                <a:moveTo>
                  <a:pt x="0" y="0"/>
                </a:moveTo>
                <a:lnTo>
                  <a:pt x="5555008" y="0"/>
                </a:lnTo>
                <a:lnTo>
                  <a:pt x="5555008" y="9087948"/>
                </a:lnTo>
                <a:lnTo>
                  <a:pt x="0" y="9087948"/>
                </a:lnTo>
                <a:lnTo>
                  <a:pt x="0" y="0"/>
                </a:lnTo>
                <a:close/>
              </a:path>
            </a:pathLst>
          </a:custGeom>
          <a:blipFill>
            <a:blip r:embed="rId2"/>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7BDAB0"/>
        </a:solidFill>
      </p:bgPr>
    </p:bg>
    <p:spTree>
      <p:nvGrpSpPr>
        <p:cNvPr id="1" name=""/>
        <p:cNvGrpSpPr/>
        <p:nvPr/>
      </p:nvGrpSpPr>
      <p:grpSpPr>
        <a:xfrm>
          <a:off x="0" y="0"/>
          <a:ext cx="0" cy="0"/>
          <a:chOff x="0" y="0"/>
          <a:chExt cx="0" cy="0"/>
        </a:xfrm>
      </p:grpSpPr>
      <p:sp>
        <p:nvSpPr>
          <p:cNvPr name="Freeform 2" id="2"/>
          <p:cNvSpPr/>
          <p:nvPr/>
        </p:nvSpPr>
        <p:spPr>
          <a:xfrm flipH="false" flipV="false" rot="0">
            <a:off x="4248978" y="2022474"/>
            <a:ext cx="9080471" cy="6004461"/>
          </a:xfrm>
          <a:custGeom>
            <a:avLst/>
            <a:gdLst/>
            <a:ahLst/>
            <a:cxnLst/>
            <a:rect r="r" b="b" t="t" l="l"/>
            <a:pathLst>
              <a:path h="6004461" w="9080471">
                <a:moveTo>
                  <a:pt x="0" y="0"/>
                </a:moveTo>
                <a:lnTo>
                  <a:pt x="9080471" y="0"/>
                </a:lnTo>
                <a:lnTo>
                  <a:pt x="9080471" y="6004461"/>
                </a:lnTo>
                <a:lnTo>
                  <a:pt x="0" y="6004461"/>
                </a:lnTo>
                <a:lnTo>
                  <a:pt x="0" y="0"/>
                </a:lnTo>
                <a:close/>
              </a:path>
            </a:pathLst>
          </a:custGeom>
          <a:blipFill>
            <a:blip r:embed="rId2"/>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7BDAB0"/>
        </a:solidFill>
      </p:bgPr>
    </p:bg>
    <p:spTree>
      <p:nvGrpSpPr>
        <p:cNvPr id="1" name=""/>
        <p:cNvGrpSpPr/>
        <p:nvPr/>
      </p:nvGrpSpPr>
      <p:grpSpPr>
        <a:xfrm>
          <a:off x="0" y="0"/>
          <a:ext cx="0" cy="0"/>
          <a:chOff x="0" y="0"/>
          <a:chExt cx="0" cy="0"/>
        </a:xfrm>
      </p:grpSpPr>
      <p:sp>
        <p:nvSpPr>
          <p:cNvPr name="Freeform 2" id="2"/>
          <p:cNvSpPr/>
          <p:nvPr/>
        </p:nvSpPr>
        <p:spPr>
          <a:xfrm flipH="false" flipV="false" rot="0">
            <a:off x="3438905" y="1028700"/>
            <a:ext cx="11410191" cy="8229600"/>
          </a:xfrm>
          <a:custGeom>
            <a:avLst/>
            <a:gdLst/>
            <a:ahLst/>
            <a:cxnLst/>
            <a:rect r="r" b="b" t="t" l="l"/>
            <a:pathLst>
              <a:path h="8229600" w="11410191">
                <a:moveTo>
                  <a:pt x="0" y="0"/>
                </a:moveTo>
                <a:lnTo>
                  <a:pt x="11410190" y="0"/>
                </a:lnTo>
                <a:lnTo>
                  <a:pt x="11410190" y="8229600"/>
                </a:lnTo>
                <a:lnTo>
                  <a:pt x="0" y="8229600"/>
                </a:lnTo>
                <a:lnTo>
                  <a:pt x="0" y="0"/>
                </a:lnTo>
                <a:close/>
              </a:path>
            </a:pathLst>
          </a:custGeom>
          <a:blipFill>
            <a:blip r:embed="rId2">
              <a:alphaModFix amt="93000"/>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7BDAB0"/>
        </a:solidFill>
      </p:bgPr>
    </p:bg>
    <p:spTree>
      <p:nvGrpSpPr>
        <p:cNvPr id="1" name=""/>
        <p:cNvGrpSpPr/>
        <p:nvPr/>
      </p:nvGrpSpPr>
      <p:grpSpPr>
        <a:xfrm>
          <a:off x="0" y="0"/>
          <a:ext cx="0" cy="0"/>
          <a:chOff x="0" y="0"/>
          <a:chExt cx="0" cy="0"/>
        </a:xfrm>
      </p:grpSpPr>
      <p:sp>
        <p:nvSpPr>
          <p:cNvPr name="Freeform 2" id="2"/>
          <p:cNvSpPr/>
          <p:nvPr/>
        </p:nvSpPr>
        <p:spPr>
          <a:xfrm flipH="false" flipV="false" rot="0">
            <a:off x="3867978" y="962853"/>
            <a:ext cx="12352120" cy="8229600"/>
          </a:xfrm>
          <a:custGeom>
            <a:avLst/>
            <a:gdLst/>
            <a:ahLst/>
            <a:cxnLst/>
            <a:rect r="r" b="b" t="t" l="l"/>
            <a:pathLst>
              <a:path h="8229600" w="12352120">
                <a:moveTo>
                  <a:pt x="0" y="0"/>
                </a:moveTo>
                <a:lnTo>
                  <a:pt x="12352120" y="0"/>
                </a:lnTo>
                <a:lnTo>
                  <a:pt x="12352120" y="8229600"/>
                </a:lnTo>
                <a:lnTo>
                  <a:pt x="0" y="8229600"/>
                </a:lnTo>
                <a:lnTo>
                  <a:pt x="0" y="0"/>
                </a:lnTo>
                <a:close/>
              </a:path>
            </a:pathLst>
          </a:custGeom>
          <a:blipFill>
            <a:blip r:embed="rId2"/>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7BDAB0"/>
        </a:solidFill>
      </p:bgPr>
    </p:bg>
    <p:spTree>
      <p:nvGrpSpPr>
        <p:cNvPr id="1" name=""/>
        <p:cNvGrpSpPr/>
        <p:nvPr/>
      </p:nvGrpSpPr>
      <p:grpSpPr>
        <a:xfrm>
          <a:off x="0" y="0"/>
          <a:ext cx="0" cy="0"/>
          <a:chOff x="0" y="0"/>
          <a:chExt cx="0" cy="0"/>
        </a:xfrm>
      </p:grpSpPr>
      <p:sp>
        <p:nvSpPr>
          <p:cNvPr name="Freeform 2" id="2"/>
          <p:cNvSpPr/>
          <p:nvPr/>
        </p:nvSpPr>
        <p:spPr>
          <a:xfrm flipH="false" flipV="false" rot="0">
            <a:off x="2967940" y="839987"/>
            <a:ext cx="12352120" cy="8932985"/>
          </a:xfrm>
          <a:custGeom>
            <a:avLst/>
            <a:gdLst/>
            <a:ahLst/>
            <a:cxnLst/>
            <a:rect r="r" b="b" t="t" l="l"/>
            <a:pathLst>
              <a:path h="8932985" w="12352120">
                <a:moveTo>
                  <a:pt x="0" y="0"/>
                </a:moveTo>
                <a:lnTo>
                  <a:pt x="12352120" y="0"/>
                </a:lnTo>
                <a:lnTo>
                  <a:pt x="12352120" y="8932985"/>
                </a:lnTo>
                <a:lnTo>
                  <a:pt x="0" y="8932985"/>
                </a:lnTo>
                <a:lnTo>
                  <a:pt x="0" y="0"/>
                </a:lnTo>
                <a:close/>
              </a:path>
            </a:pathLst>
          </a:custGeom>
          <a:blipFill>
            <a:blip r:embed="rId2"/>
            <a:stretch>
              <a:fillRect l="-4273" t="0" r="-4273"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7BDAB0"/>
        </a:solidFill>
      </p:bgPr>
    </p:bg>
    <p:spTree>
      <p:nvGrpSpPr>
        <p:cNvPr id="1" name=""/>
        <p:cNvGrpSpPr/>
        <p:nvPr/>
      </p:nvGrpSpPr>
      <p:grpSpPr>
        <a:xfrm>
          <a:off x="0" y="0"/>
          <a:ext cx="0" cy="0"/>
          <a:chOff x="0" y="0"/>
          <a:chExt cx="0" cy="0"/>
        </a:xfrm>
      </p:grpSpPr>
      <p:sp>
        <p:nvSpPr>
          <p:cNvPr name="Freeform 2" id="2"/>
          <p:cNvSpPr/>
          <p:nvPr/>
        </p:nvSpPr>
        <p:spPr>
          <a:xfrm flipH="false" flipV="false" rot="0">
            <a:off x="2967940" y="1028700"/>
            <a:ext cx="12352120" cy="8229600"/>
          </a:xfrm>
          <a:custGeom>
            <a:avLst/>
            <a:gdLst/>
            <a:ahLst/>
            <a:cxnLst/>
            <a:rect r="r" b="b" t="t" l="l"/>
            <a:pathLst>
              <a:path h="8229600" w="12352120">
                <a:moveTo>
                  <a:pt x="0" y="0"/>
                </a:moveTo>
                <a:lnTo>
                  <a:pt x="12352120" y="0"/>
                </a:lnTo>
                <a:lnTo>
                  <a:pt x="12352120" y="8229600"/>
                </a:lnTo>
                <a:lnTo>
                  <a:pt x="0" y="8229600"/>
                </a:lnTo>
                <a:lnTo>
                  <a:pt x="0" y="0"/>
                </a:lnTo>
                <a:close/>
              </a:path>
            </a:pathLst>
          </a:custGeom>
          <a:blipFill>
            <a:blip r:embed="rId2"/>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7BDAB0"/>
        </a:solidFill>
      </p:bgPr>
    </p:bg>
    <p:spTree>
      <p:nvGrpSpPr>
        <p:cNvPr id="1" name=""/>
        <p:cNvGrpSpPr/>
        <p:nvPr/>
      </p:nvGrpSpPr>
      <p:grpSpPr>
        <a:xfrm>
          <a:off x="0" y="0"/>
          <a:ext cx="0" cy="0"/>
          <a:chOff x="0" y="0"/>
          <a:chExt cx="0" cy="0"/>
        </a:xfrm>
      </p:grpSpPr>
      <p:sp>
        <p:nvSpPr>
          <p:cNvPr name="Freeform 2" id="2"/>
          <p:cNvSpPr/>
          <p:nvPr/>
        </p:nvSpPr>
        <p:spPr>
          <a:xfrm flipH="false" flipV="false" rot="0">
            <a:off x="4091319" y="2049698"/>
            <a:ext cx="11331854" cy="6402497"/>
          </a:xfrm>
          <a:custGeom>
            <a:avLst/>
            <a:gdLst/>
            <a:ahLst/>
            <a:cxnLst/>
            <a:rect r="r" b="b" t="t" l="l"/>
            <a:pathLst>
              <a:path h="6402497" w="11331854">
                <a:moveTo>
                  <a:pt x="0" y="0"/>
                </a:moveTo>
                <a:lnTo>
                  <a:pt x="11331854" y="0"/>
                </a:lnTo>
                <a:lnTo>
                  <a:pt x="11331854" y="6402497"/>
                </a:lnTo>
                <a:lnTo>
                  <a:pt x="0" y="6402497"/>
                </a:lnTo>
                <a:lnTo>
                  <a:pt x="0" y="0"/>
                </a:lnTo>
                <a:close/>
              </a:path>
            </a:pathLst>
          </a:custGeom>
          <a:blipFill>
            <a:blip r:embed="rId2"/>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7BDAB0"/>
        </a:solidFill>
      </p:bgPr>
    </p:bg>
    <p:spTree>
      <p:nvGrpSpPr>
        <p:cNvPr id="1" name=""/>
        <p:cNvGrpSpPr/>
        <p:nvPr/>
      </p:nvGrpSpPr>
      <p:grpSpPr>
        <a:xfrm>
          <a:off x="0" y="0"/>
          <a:ext cx="0" cy="0"/>
          <a:chOff x="0" y="0"/>
          <a:chExt cx="0" cy="0"/>
        </a:xfrm>
      </p:grpSpPr>
      <p:sp>
        <p:nvSpPr>
          <p:cNvPr name="Freeform 2" id="2"/>
          <p:cNvSpPr/>
          <p:nvPr/>
        </p:nvSpPr>
        <p:spPr>
          <a:xfrm flipH="false" flipV="false" rot="0">
            <a:off x="5210046" y="2427810"/>
            <a:ext cx="8167488" cy="5431379"/>
          </a:xfrm>
          <a:custGeom>
            <a:avLst/>
            <a:gdLst/>
            <a:ahLst/>
            <a:cxnLst/>
            <a:rect r="r" b="b" t="t" l="l"/>
            <a:pathLst>
              <a:path h="5431379" w="8167488">
                <a:moveTo>
                  <a:pt x="0" y="0"/>
                </a:moveTo>
                <a:lnTo>
                  <a:pt x="8167488" y="0"/>
                </a:lnTo>
                <a:lnTo>
                  <a:pt x="8167488" y="5431380"/>
                </a:lnTo>
                <a:lnTo>
                  <a:pt x="0" y="5431380"/>
                </a:lnTo>
                <a:lnTo>
                  <a:pt x="0" y="0"/>
                </a:lnTo>
                <a:close/>
              </a:path>
            </a:pathLst>
          </a:custGeom>
          <a:blipFill>
            <a:blip r:embed="rId2"/>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7BDAB0"/>
        </a:solidFill>
      </p:bgPr>
    </p:bg>
    <p:spTree>
      <p:nvGrpSpPr>
        <p:cNvPr id="1" name=""/>
        <p:cNvGrpSpPr/>
        <p:nvPr/>
      </p:nvGrpSpPr>
      <p:grpSpPr>
        <a:xfrm>
          <a:off x="0" y="0"/>
          <a:ext cx="0" cy="0"/>
          <a:chOff x="0" y="0"/>
          <a:chExt cx="0" cy="0"/>
        </a:xfrm>
      </p:grpSpPr>
      <p:sp>
        <p:nvSpPr>
          <p:cNvPr name="Freeform 2" id="2"/>
          <p:cNvSpPr/>
          <p:nvPr/>
        </p:nvSpPr>
        <p:spPr>
          <a:xfrm flipH="false" flipV="false" rot="0">
            <a:off x="4642138" y="1275801"/>
            <a:ext cx="9462058" cy="6493337"/>
          </a:xfrm>
          <a:custGeom>
            <a:avLst/>
            <a:gdLst/>
            <a:ahLst/>
            <a:cxnLst/>
            <a:rect r="r" b="b" t="t" l="l"/>
            <a:pathLst>
              <a:path h="6493337" w="9462058">
                <a:moveTo>
                  <a:pt x="0" y="0"/>
                </a:moveTo>
                <a:lnTo>
                  <a:pt x="9462058" y="0"/>
                </a:lnTo>
                <a:lnTo>
                  <a:pt x="9462058" y="6493338"/>
                </a:lnTo>
                <a:lnTo>
                  <a:pt x="0" y="6493338"/>
                </a:lnTo>
                <a:lnTo>
                  <a:pt x="0" y="0"/>
                </a:lnTo>
                <a:close/>
              </a:path>
            </a:pathLst>
          </a:custGeom>
          <a:blipFill>
            <a:blip r:embed="rId2"/>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7BDAB0"/>
        </a:solidFill>
      </p:bgPr>
    </p:bg>
    <p:spTree>
      <p:nvGrpSpPr>
        <p:cNvPr id="1" name=""/>
        <p:cNvGrpSpPr/>
        <p:nvPr/>
      </p:nvGrpSpPr>
      <p:grpSpPr>
        <a:xfrm>
          <a:off x="0" y="0"/>
          <a:ext cx="0" cy="0"/>
          <a:chOff x="0" y="0"/>
          <a:chExt cx="0" cy="0"/>
        </a:xfrm>
      </p:grpSpPr>
      <p:grpSp>
        <p:nvGrpSpPr>
          <p:cNvPr name="Group 2" id="2"/>
          <p:cNvGrpSpPr/>
          <p:nvPr/>
        </p:nvGrpSpPr>
        <p:grpSpPr>
          <a:xfrm rot="0">
            <a:off x="6622527" y="4596192"/>
            <a:ext cx="5042946" cy="4956074"/>
            <a:chOff x="0" y="0"/>
            <a:chExt cx="1328183" cy="1305303"/>
          </a:xfrm>
        </p:grpSpPr>
        <p:sp>
          <p:nvSpPr>
            <p:cNvPr name="Freeform 3" id="3"/>
            <p:cNvSpPr/>
            <p:nvPr/>
          </p:nvSpPr>
          <p:spPr>
            <a:xfrm flipH="false" flipV="false" rot="0">
              <a:off x="0" y="0"/>
              <a:ext cx="1328183" cy="1305303"/>
            </a:xfrm>
            <a:custGeom>
              <a:avLst/>
              <a:gdLst/>
              <a:ahLst/>
              <a:cxnLst/>
              <a:rect r="r" b="b" t="t" l="l"/>
              <a:pathLst>
                <a:path h="1305303" w="1328183">
                  <a:moveTo>
                    <a:pt x="0" y="0"/>
                  </a:moveTo>
                  <a:lnTo>
                    <a:pt x="1328183" y="0"/>
                  </a:lnTo>
                  <a:lnTo>
                    <a:pt x="1328183" y="1305303"/>
                  </a:lnTo>
                  <a:lnTo>
                    <a:pt x="0" y="1305303"/>
                  </a:lnTo>
                  <a:close/>
                </a:path>
              </a:pathLst>
            </a:custGeom>
            <a:solidFill>
              <a:srgbClr val="FFFFFF"/>
            </a:solidFill>
          </p:spPr>
        </p:sp>
        <p:sp>
          <p:nvSpPr>
            <p:cNvPr name="TextBox 4" id="4"/>
            <p:cNvSpPr txBox="true"/>
            <p:nvPr/>
          </p:nvSpPr>
          <p:spPr>
            <a:xfrm>
              <a:off x="0" y="-57150"/>
              <a:ext cx="812800" cy="869950"/>
            </a:xfrm>
            <a:prstGeom prst="rect">
              <a:avLst/>
            </a:prstGeom>
          </p:spPr>
          <p:txBody>
            <a:bodyPr anchor="ctr" rtlCol="false" tIns="50800" lIns="50800" bIns="50800" rIns="50800"/>
            <a:lstStyle/>
            <a:p>
              <a:pPr algn="ctr">
                <a:lnSpc>
                  <a:spcPts val="3150"/>
                </a:lnSpc>
              </a:pPr>
            </a:p>
          </p:txBody>
        </p:sp>
      </p:grpSp>
      <p:sp>
        <p:nvSpPr>
          <p:cNvPr name="Freeform 5" id="5"/>
          <p:cNvSpPr/>
          <p:nvPr/>
        </p:nvSpPr>
        <p:spPr>
          <a:xfrm flipH="false" flipV="false" rot="0">
            <a:off x="6622527" y="4552756"/>
            <a:ext cx="5042946" cy="5042946"/>
          </a:xfrm>
          <a:custGeom>
            <a:avLst/>
            <a:gdLst/>
            <a:ahLst/>
            <a:cxnLst/>
            <a:rect r="r" b="b" t="t" l="l"/>
            <a:pathLst>
              <a:path h="5042946" w="5042946">
                <a:moveTo>
                  <a:pt x="0" y="0"/>
                </a:moveTo>
                <a:lnTo>
                  <a:pt x="5042946" y="0"/>
                </a:lnTo>
                <a:lnTo>
                  <a:pt x="5042946" y="5042945"/>
                </a:lnTo>
                <a:lnTo>
                  <a:pt x="0" y="5042945"/>
                </a:lnTo>
                <a:lnTo>
                  <a:pt x="0" y="0"/>
                </a:lnTo>
                <a:close/>
              </a:path>
            </a:pathLst>
          </a:custGeom>
          <a:blipFill>
            <a:blip r:embed="rId2"/>
            <a:stretch>
              <a:fillRect l="0" t="0" r="0" b="0"/>
            </a:stretch>
          </a:blipFill>
        </p:spPr>
      </p:sp>
      <p:sp>
        <p:nvSpPr>
          <p:cNvPr name="Freeform 6" id="6"/>
          <p:cNvSpPr/>
          <p:nvPr/>
        </p:nvSpPr>
        <p:spPr>
          <a:xfrm flipH="true" flipV="true" rot="2297514">
            <a:off x="-3115413" y="-1508534"/>
            <a:ext cx="10416273" cy="12838397"/>
          </a:xfrm>
          <a:custGeom>
            <a:avLst/>
            <a:gdLst/>
            <a:ahLst/>
            <a:cxnLst/>
            <a:rect r="r" b="b" t="t" l="l"/>
            <a:pathLst>
              <a:path h="12838397" w="10416273">
                <a:moveTo>
                  <a:pt x="10416273" y="12838397"/>
                </a:moveTo>
                <a:lnTo>
                  <a:pt x="0" y="12838397"/>
                </a:lnTo>
                <a:lnTo>
                  <a:pt x="0" y="0"/>
                </a:lnTo>
                <a:lnTo>
                  <a:pt x="10416273" y="0"/>
                </a:lnTo>
                <a:lnTo>
                  <a:pt x="10416273" y="12838397"/>
                </a:lnTo>
                <a:close/>
              </a:path>
            </a:pathLst>
          </a:custGeom>
          <a:blipFill>
            <a:blip r:embed="rId3"/>
            <a:stretch>
              <a:fillRect l="0" t="0" r="0" b="0"/>
            </a:stretch>
          </a:blipFill>
        </p:spPr>
      </p:sp>
      <p:sp>
        <p:nvSpPr>
          <p:cNvPr name="TextBox 7" id="7"/>
          <p:cNvSpPr txBox="true"/>
          <p:nvPr/>
        </p:nvSpPr>
        <p:spPr>
          <a:xfrm rot="0">
            <a:off x="7488977" y="857250"/>
            <a:ext cx="10138023" cy="2965451"/>
          </a:xfrm>
          <a:prstGeom prst="rect">
            <a:avLst/>
          </a:prstGeom>
        </p:spPr>
        <p:txBody>
          <a:bodyPr anchor="t" rtlCol="false" tIns="0" lIns="0" bIns="0" rIns="0">
            <a:spAutoFit/>
          </a:bodyPr>
          <a:lstStyle/>
          <a:p>
            <a:pPr algn="ctr">
              <a:lnSpc>
                <a:spcPts val="11899"/>
              </a:lnSpc>
            </a:pPr>
            <a:r>
              <a:rPr lang="en-US" sz="8499">
                <a:solidFill>
                  <a:srgbClr val="223F99"/>
                </a:solidFill>
                <a:latin typeface="Manofa"/>
              </a:rPr>
              <a:t>Scan de QR-code </a:t>
            </a:r>
          </a:p>
          <a:p>
            <a:pPr algn="ctr" marL="0" indent="0" lvl="0">
              <a:lnSpc>
                <a:spcPts val="11899"/>
              </a:lnSpc>
              <a:spcBef>
                <a:spcPct val="0"/>
              </a:spcBef>
            </a:pPr>
            <a:r>
              <a:rPr lang="en-US" sz="8499">
                <a:solidFill>
                  <a:srgbClr val="223F99"/>
                </a:solidFill>
                <a:latin typeface="Manofa"/>
              </a:rPr>
              <a:t>en speel het spel!</a:t>
            </a:r>
          </a:p>
        </p:txBody>
      </p:sp>
      <p:sp>
        <p:nvSpPr>
          <p:cNvPr name="Freeform 8" id="8"/>
          <p:cNvSpPr/>
          <p:nvPr/>
        </p:nvSpPr>
        <p:spPr>
          <a:xfrm flipH="false" flipV="false" rot="0">
            <a:off x="16187291" y="8076996"/>
            <a:ext cx="1766543" cy="1766543"/>
          </a:xfrm>
          <a:custGeom>
            <a:avLst/>
            <a:gdLst/>
            <a:ahLst/>
            <a:cxnLst/>
            <a:rect r="r" b="b" t="t" l="l"/>
            <a:pathLst>
              <a:path h="1766543" w="1766543">
                <a:moveTo>
                  <a:pt x="0" y="0"/>
                </a:moveTo>
                <a:lnTo>
                  <a:pt x="1766543" y="0"/>
                </a:lnTo>
                <a:lnTo>
                  <a:pt x="1766543" y="1766543"/>
                </a:lnTo>
                <a:lnTo>
                  <a:pt x="0" y="1766543"/>
                </a:lnTo>
                <a:lnTo>
                  <a:pt x="0" y="0"/>
                </a:lnTo>
                <a:close/>
              </a:path>
            </a:pathLst>
          </a:custGeom>
          <a:blipFill>
            <a:blip r:embed="rId4"/>
            <a:stretch>
              <a:fillRect l="0" t="0" r="0" b="0"/>
            </a:stretch>
          </a:blipFill>
        </p:spPr>
      </p:sp>
      <p:sp>
        <p:nvSpPr>
          <p:cNvPr name="Freeform 9" id="9"/>
          <p:cNvSpPr/>
          <p:nvPr/>
        </p:nvSpPr>
        <p:spPr>
          <a:xfrm flipH="false" flipV="false" rot="0">
            <a:off x="13692729" y="7947044"/>
            <a:ext cx="2494562" cy="2026447"/>
          </a:xfrm>
          <a:custGeom>
            <a:avLst/>
            <a:gdLst/>
            <a:ahLst/>
            <a:cxnLst/>
            <a:rect r="r" b="b" t="t" l="l"/>
            <a:pathLst>
              <a:path h="2026447" w="2494562">
                <a:moveTo>
                  <a:pt x="0" y="0"/>
                </a:moveTo>
                <a:lnTo>
                  <a:pt x="2494562" y="0"/>
                </a:lnTo>
                <a:lnTo>
                  <a:pt x="2494562" y="2026447"/>
                </a:lnTo>
                <a:lnTo>
                  <a:pt x="0" y="2026447"/>
                </a:lnTo>
                <a:lnTo>
                  <a:pt x="0" y="0"/>
                </a:lnTo>
                <a:close/>
              </a:path>
            </a:pathLst>
          </a:custGeom>
          <a:blipFill>
            <a:blip r:embed="rId5"/>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7BDAB0"/>
        </a:solidFill>
      </p:bgPr>
    </p:bg>
    <p:spTree>
      <p:nvGrpSpPr>
        <p:cNvPr id="1" name=""/>
        <p:cNvGrpSpPr/>
        <p:nvPr/>
      </p:nvGrpSpPr>
      <p:grpSpPr>
        <a:xfrm>
          <a:off x="0" y="0"/>
          <a:ext cx="0" cy="0"/>
          <a:chOff x="0" y="0"/>
          <a:chExt cx="0" cy="0"/>
        </a:xfrm>
      </p:grpSpPr>
      <p:sp>
        <p:nvSpPr>
          <p:cNvPr name="Freeform 2" id="2"/>
          <p:cNvSpPr/>
          <p:nvPr/>
        </p:nvSpPr>
        <p:spPr>
          <a:xfrm flipH="false" flipV="false" rot="0">
            <a:off x="3642536" y="1221426"/>
            <a:ext cx="10287000" cy="8229600"/>
          </a:xfrm>
          <a:custGeom>
            <a:avLst/>
            <a:gdLst/>
            <a:ahLst/>
            <a:cxnLst/>
            <a:rect r="r" b="b" t="t" l="l"/>
            <a:pathLst>
              <a:path h="8229600" w="10287000">
                <a:moveTo>
                  <a:pt x="0" y="0"/>
                </a:moveTo>
                <a:lnTo>
                  <a:pt x="10287000" y="0"/>
                </a:lnTo>
                <a:lnTo>
                  <a:pt x="10287000" y="8229600"/>
                </a:lnTo>
                <a:lnTo>
                  <a:pt x="0" y="8229600"/>
                </a:lnTo>
                <a:lnTo>
                  <a:pt x="0" y="0"/>
                </a:lnTo>
                <a:close/>
              </a:path>
            </a:pathLst>
          </a:custGeom>
          <a:blipFill>
            <a:blip r:embed="rId2"/>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7BDAB0"/>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2967940" y="846483"/>
            <a:ext cx="12352120" cy="8229600"/>
          </a:xfrm>
          <a:custGeom>
            <a:avLst/>
            <a:gdLst/>
            <a:ahLst/>
            <a:cxnLst/>
            <a:rect r="r" b="b" t="t" l="l"/>
            <a:pathLst>
              <a:path h="8229600" w="12352120">
                <a:moveTo>
                  <a:pt x="0" y="0"/>
                </a:moveTo>
                <a:lnTo>
                  <a:pt x="12352120" y="0"/>
                </a:lnTo>
                <a:lnTo>
                  <a:pt x="12352120" y="8229600"/>
                </a:lnTo>
                <a:lnTo>
                  <a:pt x="0" y="8229600"/>
                </a:lnTo>
                <a:lnTo>
                  <a:pt x="0" y="0"/>
                </a:lnTo>
                <a:close/>
              </a:path>
            </a:pathLst>
          </a:custGeom>
          <a:blipFill>
            <a:blip r:embed="rId2"/>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7BDAB0"/>
        </a:solidFill>
      </p:bgPr>
    </p:bg>
    <p:spTree>
      <p:nvGrpSpPr>
        <p:cNvPr id="1" name=""/>
        <p:cNvGrpSpPr/>
        <p:nvPr/>
      </p:nvGrpSpPr>
      <p:grpSpPr>
        <a:xfrm>
          <a:off x="0" y="0"/>
          <a:ext cx="0" cy="0"/>
          <a:chOff x="0" y="0"/>
          <a:chExt cx="0" cy="0"/>
        </a:xfrm>
      </p:grpSpPr>
      <p:grpSp>
        <p:nvGrpSpPr>
          <p:cNvPr name="Group 2" id="2"/>
          <p:cNvGrpSpPr/>
          <p:nvPr/>
        </p:nvGrpSpPr>
        <p:grpSpPr>
          <a:xfrm rot="0">
            <a:off x="9067800" y="0"/>
            <a:ext cx="9220200" cy="10287000"/>
            <a:chOff x="0" y="0"/>
            <a:chExt cx="2428365" cy="2709333"/>
          </a:xfrm>
        </p:grpSpPr>
        <p:sp>
          <p:nvSpPr>
            <p:cNvPr name="Freeform 3" id="3"/>
            <p:cNvSpPr/>
            <p:nvPr/>
          </p:nvSpPr>
          <p:spPr>
            <a:xfrm flipH="false" flipV="false" rot="0">
              <a:off x="0" y="0"/>
              <a:ext cx="2428365" cy="2709333"/>
            </a:xfrm>
            <a:custGeom>
              <a:avLst/>
              <a:gdLst/>
              <a:ahLst/>
              <a:cxnLst/>
              <a:rect r="r" b="b" t="t" l="l"/>
              <a:pathLst>
                <a:path h="2709333" w="2428365">
                  <a:moveTo>
                    <a:pt x="0" y="0"/>
                  </a:moveTo>
                  <a:lnTo>
                    <a:pt x="2428365" y="0"/>
                  </a:lnTo>
                  <a:lnTo>
                    <a:pt x="2428365" y="2709333"/>
                  </a:lnTo>
                  <a:lnTo>
                    <a:pt x="0" y="2709333"/>
                  </a:lnTo>
                  <a:close/>
                </a:path>
              </a:pathLst>
            </a:custGeom>
            <a:solidFill>
              <a:srgbClr val="223F99"/>
            </a:solidFill>
          </p:spPr>
        </p:sp>
        <p:sp>
          <p:nvSpPr>
            <p:cNvPr name="TextBox 4" id="4"/>
            <p:cNvSpPr txBox="true"/>
            <p:nvPr/>
          </p:nvSpPr>
          <p:spPr>
            <a:xfrm>
              <a:off x="0" y="-57150"/>
              <a:ext cx="812800" cy="869950"/>
            </a:xfrm>
            <a:prstGeom prst="rect">
              <a:avLst/>
            </a:prstGeom>
          </p:spPr>
          <p:txBody>
            <a:bodyPr anchor="ctr" rtlCol="false" tIns="50800" lIns="50800" bIns="50800" rIns="50800"/>
            <a:lstStyle/>
            <a:p>
              <a:pPr algn="ctr">
                <a:lnSpc>
                  <a:spcPts val="3150"/>
                </a:lnSpc>
              </a:pPr>
            </a:p>
          </p:txBody>
        </p:sp>
      </p:grpSp>
      <p:sp>
        <p:nvSpPr>
          <p:cNvPr name="Freeform 5" id="5"/>
          <p:cNvSpPr/>
          <p:nvPr/>
        </p:nvSpPr>
        <p:spPr>
          <a:xfrm flipH="false" flipV="false" rot="0">
            <a:off x="9460077" y="375248"/>
            <a:ext cx="4043239" cy="9536503"/>
          </a:xfrm>
          <a:custGeom>
            <a:avLst/>
            <a:gdLst/>
            <a:ahLst/>
            <a:cxnLst/>
            <a:rect r="r" b="b" t="t" l="l"/>
            <a:pathLst>
              <a:path h="9536503" w="4043239">
                <a:moveTo>
                  <a:pt x="0" y="0"/>
                </a:moveTo>
                <a:lnTo>
                  <a:pt x="4043238" y="0"/>
                </a:lnTo>
                <a:lnTo>
                  <a:pt x="4043238" y="9536504"/>
                </a:lnTo>
                <a:lnTo>
                  <a:pt x="0" y="9536504"/>
                </a:lnTo>
                <a:lnTo>
                  <a:pt x="0" y="0"/>
                </a:lnTo>
                <a:close/>
              </a:path>
            </a:pathLst>
          </a:custGeom>
          <a:blipFill>
            <a:blip r:embed="rId2"/>
            <a:stretch>
              <a:fillRect l="0" t="0" r="-7553" b="0"/>
            </a:stretch>
          </a:blipFill>
        </p:spPr>
      </p:sp>
      <p:sp>
        <p:nvSpPr>
          <p:cNvPr name="Freeform 6" id="6"/>
          <p:cNvSpPr/>
          <p:nvPr/>
        </p:nvSpPr>
        <p:spPr>
          <a:xfrm flipH="false" flipV="false" rot="0">
            <a:off x="13870416" y="375248"/>
            <a:ext cx="4043239" cy="9536503"/>
          </a:xfrm>
          <a:custGeom>
            <a:avLst/>
            <a:gdLst/>
            <a:ahLst/>
            <a:cxnLst/>
            <a:rect r="r" b="b" t="t" l="l"/>
            <a:pathLst>
              <a:path h="9536503" w="4043239">
                <a:moveTo>
                  <a:pt x="0" y="0"/>
                </a:moveTo>
                <a:lnTo>
                  <a:pt x="4043239" y="0"/>
                </a:lnTo>
                <a:lnTo>
                  <a:pt x="4043239" y="9536504"/>
                </a:lnTo>
                <a:lnTo>
                  <a:pt x="0" y="9536504"/>
                </a:lnTo>
                <a:lnTo>
                  <a:pt x="0" y="0"/>
                </a:lnTo>
                <a:close/>
              </a:path>
            </a:pathLst>
          </a:custGeom>
          <a:blipFill>
            <a:blip r:embed="rId3"/>
            <a:stretch>
              <a:fillRect l="0" t="0" r="-7553" b="0"/>
            </a:stretch>
          </a:blipFill>
        </p:spPr>
      </p:sp>
      <p:grpSp>
        <p:nvGrpSpPr>
          <p:cNvPr name="Group 7" id="7"/>
          <p:cNvGrpSpPr/>
          <p:nvPr/>
        </p:nvGrpSpPr>
        <p:grpSpPr>
          <a:xfrm rot="0">
            <a:off x="1294795" y="1711075"/>
            <a:ext cx="7089386" cy="7262517"/>
            <a:chOff x="0" y="0"/>
            <a:chExt cx="1867163" cy="1912762"/>
          </a:xfrm>
        </p:grpSpPr>
        <p:sp>
          <p:nvSpPr>
            <p:cNvPr name="Freeform 8" id="8"/>
            <p:cNvSpPr/>
            <p:nvPr/>
          </p:nvSpPr>
          <p:spPr>
            <a:xfrm flipH="false" flipV="false" rot="0">
              <a:off x="0" y="0"/>
              <a:ext cx="1867163" cy="1912762"/>
            </a:xfrm>
            <a:custGeom>
              <a:avLst/>
              <a:gdLst/>
              <a:ahLst/>
              <a:cxnLst/>
              <a:rect r="r" b="b" t="t" l="l"/>
              <a:pathLst>
                <a:path h="1912762" w="1867163">
                  <a:moveTo>
                    <a:pt x="0" y="0"/>
                  </a:moveTo>
                  <a:lnTo>
                    <a:pt x="1867163" y="0"/>
                  </a:lnTo>
                  <a:lnTo>
                    <a:pt x="1867163" y="1912762"/>
                  </a:lnTo>
                  <a:lnTo>
                    <a:pt x="0" y="1912762"/>
                  </a:lnTo>
                  <a:close/>
                </a:path>
              </a:pathLst>
            </a:custGeom>
            <a:solidFill>
              <a:srgbClr val="BEFFE0"/>
            </a:solidFill>
          </p:spPr>
        </p:sp>
        <p:sp>
          <p:nvSpPr>
            <p:cNvPr name="TextBox 9" id="9"/>
            <p:cNvSpPr txBox="true"/>
            <p:nvPr/>
          </p:nvSpPr>
          <p:spPr>
            <a:xfrm>
              <a:off x="0" y="-57150"/>
              <a:ext cx="812800" cy="869950"/>
            </a:xfrm>
            <a:prstGeom prst="rect">
              <a:avLst/>
            </a:prstGeom>
          </p:spPr>
          <p:txBody>
            <a:bodyPr anchor="ctr" rtlCol="false" tIns="50800" lIns="50800" bIns="50800" rIns="50800"/>
            <a:lstStyle/>
            <a:p>
              <a:pPr algn="ctr">
                <a:lnSpc>
                  <a:spcPts val="3150"/>
                </a:lnSpc>
              </a:pPr>
            </a:p>
          </p:txBody>
        </p:sp>
      </p:grpSp>
      <p:sp>
        <p:nvSpPr>
          <p:cNvPr name="TextBox 10" id="10"/>
          <p:cNvSpPr txBox="true"/>
          <p:nvPr/>
        </p:nvSpPr>
        <p:spPr>
          <a:xfrm rot="0">
            <a:off x="1656092" y="1879343"/>
            <a:ext cx="6366793" cy="7480300"/>
          </a:xfrm>
          <a:prstGeom prst="rect">
            <a:avLst/>
          </a:prstGeom>
        </p:spPr>
        <p:txBody>
          <a:bodyPr anchor="t" rtlCol="false" tIns="0" lIns="0" bIns="0" rIns="0">
            <a:spAutoFit/>
          </a:bodyPr>
          <a:lstStyle/>
          <a:p>
            <a:pPr>
              <a:lnSpc>
                <a:spcPts val="4249"/>
              </a:lnSpc>
            </a:pPr>
            <a:r>
              <a:rPr lang="en-US" sz="2499">
                <a:solidFill>
                  <a:srgbClr val="223F99"/>
                </a:solidFill>
                <a:latin typeface="Arial"/>
              </a:rPr>
              <a:t>Hey iedereen!</a:t>
            </a:r>
          </a:p>
          <a:p>
            <a:pPr>
              <a:lnSpc>
                <a:spcPts val="4249"/>
              </a:lnSpc>
            </a:pPr>
          </a:p>
          <a:p>
            <a:pPr>
              <a:lnSpc>
                <a:spcPts val="4249"/>
              </a:lnSpc>
            </a:pPr>
            <a:r>
              <a:rPr lang="en-US" sz="2499">
                <a:solidFill>
                  <a:srgbClr val="223F99"/>
                </a:solidFill>
                <a:latin typeface="Arial"/>
              </a:rPr>
              <a:t>Ik ben Febe. Ik ben 11 jaar en ik zit in het zesde leerjaar.</a:t>
            </a:r>
          </a:p>
          <a:p>
            <a:pPr>
              <a:lnSpc>
                <a:spcPts val="4249"/>
              </a:lnSpc>
            </a:pPr>
          </a:p>
          <a:p>
            <a:pPr>
              <a:lnSpc>
                <a:spcPts val="4249"/>
              </a:lnSpc>
            </a:pPr>
            <a:r>
              <a:rPr lang="en-US" sz="2499">
                <a:solidFill>
                  <a:srgbClr val="223F99"/>
                </a:solidFill>
                <a:latin typeface="Arial"/>
              </a:rPr>
              <a:t>Ik hou ontzettend van voetballen. Ik speel bij AA-Gent ladies. Mijn grote droom is om profvoetbalster te worden! De club waar ik dan het liefst zou spelen is FC Barcelona.</a:t>
            </a:r>
          </a:p>
          <a:p>
            <a:pPr>
              <a:lnSpc>
                <a:spcPts val="4249"/>
              </a:lnSpc>
            </a:pPr>
          </a:p>
          <a:p>
            <a:pPr>
              <a:lnSpc>
                <a:spcPts val="4249"/>
              </a:lnSpc>
            </a:pPr>
            <a:r>
              <a:rPr lang="en-US" sz="2499">
                <a:solidFill>
                  <a:srgbClr val="223F99"/>
                </a:solidFill>
                <a:latin typeface="Arial"/>
              </a:rPr>
              <a:t>Ik train 3 keer per week en in het weekend heb ik match. Voetbal is mijn leven!</a:t>
            </a:r>
          </a:p>
          <a:p>
            <a:pPr>
              <a:lnSpc>
                <a:spcPts val="4249"/>
              </a:lnSpc>
            </a:pPr>
          </a:p>
          <a:p>
            <a:pPr algn="l" marL="0" indent="0" lvl="0">
              <a:lnSpc>
                <a:spcPts val="4249"/>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7BDAB0"/>
        </a:solidFill>
      </p:bgPr>
    </p:bg>
    <p:spTree>
      <p:nvGrpSpPr>
        <p:cNvPr id="1" name=""/>
        <p:cNvGrpSpPr/>
        <p:nvPr/>
      </p:nvGrpSpPr>
      <p:grpSpPr>
        <a:xfrm>
          <a:off x="0" y="0"/>
          <a:ext cx="0" cy="0"/>
          <a:chOff x="0" y="0"/>
          <a:chExt cx="0" cy="0"/>
        </a:xfrm>
      </p:grpSpPr>
      <p:sp>
        <p:nvSpPr>
          <p:cNvPr name="AutoShape 2" id="2"/>
          <p:cNvSpPr/>
          <p:nvPr/>
        </p:nvSpPr>
        <p:spPr>
          <a:xfrm rot="0">
            <a:off x="6147484" y="645801"/>
            <a:ext cx="10616516" cy="7982164"/>
          </a:xfrm>
          <a:prstGeom prst="rect">
            <a:avLst/>
          </a:prstGeom>
          <a:solidFill>
            <a:srgbClr val="223F99">
              <a:alpha val="94902"/>
            </a:srgbClr>
          </a:solidFill>
        </p:spPr>
      </p:sp>
      <p:sp>
        <p:nvSpPr>
          <p:cNvPr name="Freeform 3" id="3"/>
          <p:cNvSpPr/>
          <p:nvPr/>
        </p:nvSpPr>
        <p:spPr>
          <a:xfrm flipH="false" flipV="false" rot="0">
            <a:off x="11960315" y="129862"/>
            <a:ext cx="5298985" cy="7970686"/>
          </a:xfrm>
          <a:custGeom>
            <a:avLst/>
            <a:gdLst/>
            <a:ahLst/>
            <a:cxnLst/>
            <a:rect r="r" b="b" t="t" l="l"/>
            <a:pathLst>
              <a:path h="7970686" w="5298985">
                <a:moveTo>
                  <a:pt x="0" y="0"/>
                </a:moveTo>
                <a:lnTo>
                  <a:pt x="5298985" y="0"/>
                </a:lnTo>
                <a:lnTo>
                  <a:pt x="5298985" y="7970686"/>
                </a:lnTo>
                <a:lnTo>
                  <a:pt x="0" y="7970686"/>
                </a:lnTo>
                <a:lnTo>
                  <a:pt x="0" y="0"/>
                </a:lnTo>
                <a:close/>
              </a:path>
            </a:pathLst>
          </a:custGeom>
          <a:blipFill>
            <a:blip r:embed="rId2"/>
            <a:stretch>
              <a:fillRect l="0" t="0" r="-14318" b="0"/>
            </a:stretch>
          </a:blipFill>
        </p:spPr>
      </p:sp>
      <p:grpSp>
        <p:nvGrpSpPr>
          <p:cNvPr name="Group 4" id="4"/>
          <p:cNvGrpSpPr/>
          <p:nvPr/>
        </p:nvGrpSpPr>
        <p:grpSpPr>
          <a:xfrm rot="0">
            <a:off x="1028700" y="1073150"/>
            <a:ext cx="6724651" cy="8185150"/>
            <a:chOff x="0" y="0"/>
            <a:chExt cx="8966201" cy="10913534"/>
          </a:xfrm>
        </p:grpSpPr>
        <p:sp>
          <p:nvSpPr>
            <p:cNvPr name="AutoShape 5" id="5"/>
            <p:cNvSpPr/>
            <p:nvPr/>
          </p:nvSpPr>
          <p:spPr>
            <a:xfrm rot="0">
              <a:off x="0" y="0"/>
              <a:ext cx="8966201" cy="10913534"/>
            </a:xfrm>
            <a:prstGeom prst="rect">
              <a:avLst/>
            </a:prstGeom>
            <a:solidFill>
              <a:srgbClr val="BEFFE0"/>
            </a:solidFill>
          </p:spPr>
        </p:sp>
        <p:sp>
          <p:nvSpPr>
            <p:cNvPr name="TextBox 6" id="6"/>
            <p:cNvSpPr txBox="true"/>
            <p:nvPr/>
          </p:nvSpPr>
          <p:spPr>
            <a:xfrm rot="0">
              <a:off x="855193" y="768350"/>
              <a:ext cx="7255814" cy="9205384"/>
            </a:xfrm>
            <a:prstGeom prst="rect">
              <a:avLst/>
            </a:prstGeom>
          </p:spPr>
          <p:txBody>
            <a:bodyPr anchor="t" rtlCol="false" tIns="0" lIns="0" bIns="0" rIns="0">
              <a:spAutoFit/>
            </a:bodyPr>
            <a:lstStyle/>
            <a:p>
              <a:pPr algn="l" marL="0" indent="0" lvl="0">
                <a:lnSpc>
                  <a:spcPts val="4249"/>
                </a:lnSpc>
              </a:pPr>
              <a:r>
                <a:rPr lang="en-US" sz="2499">
                  <a:solidFill>
                    <a:srgbClr val="223F99"/>
                  </a:solidFill>
                  <a:latin typeface="Arial"/>
                </a:rPr>
                <a:t>Hey, ik ben Yoro en ik ben 8 jaar. </a:t>
              </a:r>
              <a:r>
                <a:rPr lang="en-US" sz="2499">
                  <a:solidFill>
                    <a:srgbClr val="223F99"/>
                  </a:solidFill>
                  <a:latin typeface="Arial"/>
                </a:rPr>
                <a:t>Mijn passie is voetbal. Als ik een bal aan mijn voet heb, ben ik gelukkig. Toneelspelen doe ik ook graag. Elke woensdag ga ik naar de academie om Woord te volgen.</a:t>
              </a:r>
            </a:p>
            <a:p>
              <a:pPr algn="l" marL="0" indent="0" lvl="0">
                <a:lnSpc>
                  <a:spcPts val="4249"/>
                </a:lnSpc>
              </a:pPr>
              <a:r>
                <a:rPr lang="en-US" sz="2499">
                  <a:solidFill>
                    <a:srgbClr val="223F99"/>
                  </a:solidFill>
                  <a:latin typeface="Arial"/>
                </a:rPr>
                <a:t>Ik luister thuis ook heel veel naar muziek. Het liefst met een koptelefoon zodat ik mijn mama en zus niet gek maak met mijn muziek. </a:t>
              </a:r>
            </a:p>
            <a:p>
              <a:pPr algn="l" marL="0" indent="0" lvl="0">
                <a:lnSpc>
                  <a:spcPts val="4249"/>
                </a:lnSpc>
              </a:pPr>
              <a:r>
                <a:rPr lang="en-US" sz="2499">
                  <a:solidFill>
                    <a:srgbClr val="223F99"/>
                  </a:solidFill>
                  <a:latin typeface="Arial"/>
                </a:rPr>
                <a:t>Soms vind ik het leuk om één van mijn vingernagels in het zwart te lakken. Ik vind dat mooi.</a:t>
              </a:r>
            </a:p>
          </p:txBody>
        </p:sp>
      </p:grpSp>
      <p:sp>
        <p:nvSpPr>
          <p:cNvPr name="Freeform 7" id="7"/>
          <p:cNvSpPr/>
          <p:nvPr/>
        </p:nvSpPr>
        <p:spPr>
          <a:xfrm flipH="false" flipV="false" rot="0">
            <a:off x="8037215" y="129862"/>
            <a:ext cx="3418527" cy="7710963"/>
          </a:xfrm>
          <a:custGeom>
            <a:avLst/>
            <a:gdLst/>
            <a:ahLst/>
            <a:cxnLst/>
            <a:rect r="r" b="b" t="t" l="l"/>
            <a:pathLst>
              <a:path h="7710963" w="3418527">
                <a:moveTo>
                  <a:pt x="0" y="0"/>
                </a:moveTo>
                <a:lnTo>
                  <a:pt x="3418527" y="0"/>
                </a:lnTo>
                <a:lnTo>
                  <a:pt x="3418527" y="7710962"/>
                </a:lnTo>
                <a:lnTo>
                  <a:pt x="0" y="7710962"/>
                </a:lnTo>
                <a:lnTo>
                  <a:pt x="0" y="0"/>
                </a:lnTo>
                <a:close/>
              </a:path>
            </a:pathLst>
          </a:custGeom>
          <a:blipFill>
            <a:blip r:embed="rId3"/>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7BDAB0"/>
        </a:solidFill>
      </p:bgPr>
    </p:bg>
    <p:spTree>
      <p:nvGrpSpPr>
        <p:cNvPr id="1" name=""/>
        <p:cNvGrpSpPr/>
        <p:nvPr/>
      </p:nvGrpSpPr>
      <p:grpSpPr>
        <a:xfrm>
          <a:off x="0" y="0"/>
          <a:ext cx="0" cy="0"/>
          <a:chOff x="0" y="0"/>
          <a:chExt cx="0" cy="0"/>
        </a:xfrm>
      </p:grpSpPr>
      <p:sp>
        <p:nvSpPr>
          <p:cNvPr name="AutoShape 2" id="2"/>
          <p:cNvSpPr/>
          <p:nvPr/>
        </p:nvSpPr>
        <p:spPr>
          <a:xfrm rot="0">
            <a:off x="141260" y="771529"/>
            <a:ext cx="9443139" cy="7056223"/>
          </a:xfrm>
          <a:prstGeom prst="rect">
            <a:avLst/>
          </a:prstGeom>
          <a:solidFill>
            <a:srgbClr val="223F99">
              <a:alpha val="94902"/>
            </a:srgbClr>
          </a:solidFill>
        </p:spPr>
      </p:sp>
      <p:sp>
        <p:nvSpPr>
          <p:cNvPr name="Freeform 3" id="3"/>
          <p:cNvSpPr/>
          <p:nvPr/>
        </p:nvSpPr>
        <p:spPr>
          <a:xfrm flipH="false" flipV="false" rot="0">
            <a:off x="718100" y="1489155"/>
            <a:ext cx="3834129" cy="8520287"/>
          </a:xfrm>
          <a:custGeom>
            <a:avLst/>
            <a:gdLst/>
            <a:ahLst/>
            <a:cxnLst/>
            <a:rect r="r" b="b" t="t" l="l"/>
            <a:pathLst>
              <a:path h="8520287" w="3834129">
                <a:moveTo>
                  <a:pt x="0" y="0"/>
                </a:moveTo>
                <a:lnTo>
                  <a:pt x="3834129" y="0"/>
                </a:lnTo>
                <a:lnTo>
                  <a:pt x="3834129" y="8520287"/>
                </a:lnTo>
                <a:lnTo>
                  <a:pt x="0" y="8520287"/>
                </a:lnTo>
                <a:lnTo>
                  <a:pt x="0" y="0"/>
                </a:lnTo>
                <a:close/>
              </a:path>
            </a:pathLst>
          </a:custGeom>
          <a:blipFill>
            <a:blip r:embed="rId2"/>
            <a:stretch>
              <a:fillRect l="0" t="0" r="0" b="0"/>
            </a:stretch>
          </a:blipFill>
        </p:spPr>
      </p:sp>
      <p:sp>
        <p:nvSpPr>
          <p:cNvPr name="Freeform 4" id="4"/>
          <p:cNvSpPr/>
          <p:nvPr/>
        </p:nvSpPr>
        <p:spPr>
          <a:xfrm flipH="false" flipV="false" rot="0">
            <a:off x="5014480" y="282736"/>
            <a:ext cx="4129520" cy="6032165"/>
          </a:xfrm>
          <a:custGeom>
            <a:avLst/>
            <a:gdLst/>
            <a:ahLst/>
            <a:cxnLst/>
            <a:rect r="r" b="b" t="t" l="l"/>
            <a:pathLst>
              <a:path h="6032165" w="4129520">
                <a:moveTo>
                  <a:pt x="0" y="0"/>
                </a:moveTo>
                <a:lnTo>
                  <a:pt x="4129520" y="0"/>
                </a:lnTo>
                <a:lnTo>
                  <a:pt x="4129520" y="6032165"/>
                </a:lnTo>
                <a:lnTo>
                  <a:pt x="0" y="6032165"/>
                </a:lnTo>
                <a:lnTo>
                  <a:pt x="0" y="0"/>
                </a:lnTo>
                <a:close/>
              </a:path>
            </a:pathLst>
          </a:custGeom>
          <a:blipFill>
            <a:blip r:embed="rId3"/>
            <a:stretch>
              <a:fillRect l="0" t="0" r="0" b="0"/>
            </a:stretch>
          </a:blipFill>
        </p:spPr>
      </p:sp>
      <p:grpSp>
        <p:nvGrpSpPr>
          <p:cNvPr name="Group 5" id="5"/>
          <p:cNvGrpSpPr/>
          <p:nvPr/>
        </p:nvGrpSpPr>
        <p:grpSpPr>
          <a:xfrm rot="0">
            <a:off x="10320568" y="4562779"/>
            <a:ext cx="7599214" cy="4927295"/>
            <a:chOff x="0" y="0"/>
            <a:chExt cx="2001439" cy="1297724"/>
          </a:xfrm>
        </p:grpSpPr>
        <p:sp>
          <p:nvSpPr>
            <p:cNvPr name="Freeform 6" id="6"/>
            <p:cNvSpPr/>
            <p:nvPr/>
          </p:nvSpPr>
          <p:spPr>
            <a:xfrm flipH="false" flipV="false" rot="0">
              <a:off x="0" y="0"/>
              <a:ext cx="2001439" cy="1297724"/>
            </a:xfrm>
            <a:custGeom>
              <a:avLst/>
              <a:gdLst/>
              <a:ahLst/>
              <a:cxnLst/>
              <a:rect r="r" b="b" t="t" l="l"/>
              <a:pathLst>
                <a:path h="1297724" w="2001439">
                  <a:moveTo>
                    <a:pt x="0" y="0"/>
                  </a:moveTo>
                  <a:lnTo>
                    <a:pt x="2001439" y="0"/>
                  </a:lnTo>
                  <a:lnTo>
                    <a:pt x="2001439" y="1297724"/>
                  </a:lnTo>
                  <a:lnTo>
                    <a:pt x="0" y="1297724"/>
                  </a:lnTo>
                  <a:close/>
                </a:path>
              </a:pathLst>
            </a:custGeom>
            <a:solidFill>
              <a:srgbClr val="BEFFE0"/>
            </a:solidFill>
          </p:spPr>
        </p:sp>
        <p:sp>
          <p:nvSpPr>
            <p:cNvPr name="TextBox 7" id="7"/>
            <p:cNvSpPr txBox="true"/>
            <p:nvPr/>
          </p:nvSpPr>
          <p:spPr>
            <a:xfrm>
              <a:off x="0" y="-57150"/>
              <a:ext cx="812800" cy="869950"/>
            </a:xfrm>
            <a:prstGeom prst="rect">
              <a:avLst/>
            </a:prstGeom>
          </p:spPr>
          <p:txBody>
            <a:bodyPr anchor="ctr" rtlCol="false" tIns="50800" lIns="50800" bIns="50800" rIns="50800"/>
            <a:lstStyle/>
            <a:p>
              <a:pPr algn="ctr">
                <a:lnSpc>
                  <a:spcPts val="3150"/>
                </a:lnSpc>
              </a:pPr>
            </a:p>
          </p:txBody>
        </p:sp>
      </p:grpSp>
      <p:sp>
        <p:nvSpPr>
          <p:cNvPr name="TextBox 8" id="8"/>
          <p:cNvSpPr txBox="true"/>
          <p:nvPr/>
        </p:nvSpPr>
        <p:spPr>
          <a:xfrm rot="0">
            <a:off x="10693869" y="4826144"/>
            <a:ext cx="6852613" cy="4984750"/>
          </a:xfrm>
          <a:prstGeom prst="rect">
            <a:avLst/>
          </a:prstGeom>
        </p:spPr>
        <p:txBody>
          <a:bodyPr anchor="t" rtlCol="false" tIns="0" lIns="0" bIns="0" rIns="0">
            <a:spAutoFit/>
          </a:bodyPr>
          <a:lstStyle/>
          <a:p>
            <a:pPr algn="ctr">
              <a:lnSpc>
                <a:spcPts val="4249"/>
              </a:lnSpc>
            </a:pPr>
            <a:r>
              <a:rPr lang="en-US" sz="2499">
                <a:solidFill>
                  <a:srgbClr val="223F99"/>
                </a:solidFill>
                <a:latin typeface="Arial"/>
              </a:rPr>
              <a:t>Hey, Ik ben Polly en ik ben 9 jaar. Mijn hobby is basketbal! Thuis speel ik graag basketbal met mijn broer en op de speelplaats met mijn vrienden. Elke zaterdag speel ik een match. We hebben al veel wedstrijden gewonnen! Daar word ik gelukkig van. Mijn grote voorbeeld is Michael Jordan! Er hangt een poster van hem in mijn kamer!</a:t>
            </a:r>
          </a:p>
          <a:p>
            <a:pPr algn="ctr" marL="0" indent="0" lvl="0">
              <a:lnSpc>
                <a:spcPts val="5779"/>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7BDAB0"/>
        </a:solidFill>
      </p:bgPr>
    </p:bg>
    <p:spTree>
      <p:nvGrpSpPr>
        <p:cNvPr id="1" name=""/>
        <p:cNvGrpSpPr/>
        <p:nvPr/>
      </p:nvGrpSpPr>
      <p:grpSpPr>
        <a:xfrm>
          <a:off x="0" y="0"/>
          <a:ext cx="0" cy="0"/>
          <a:chOff x="0" y="0"/>
          <a:chExt cx="0" cy="0"/>
        </a:xfrm>
      </p:grpSpPr>
      <p:sp>
        <p:nvSpPr>
          <p:cNvPr name="Freeform 2" id="2"/>
          <p:cNvSpPr/>
          <p:nvPr/>
        </p:nvSpPr>
        <p:spPr>
          <a:xfrm flipH="false" flipV="false" rot="0">
            <a:off x="9144000" y="0"/>
            <a:ext cx="9144000" cy="10287000"/>
          </a:xfrm>
          <a:custGeom>
            <a:avLst/>
            <a:gdLst/>
            <a:ahLst/>
            <a:cxnLst/>
            <a:rect r="r" b="b" t="t" l="l"/>
            <a:pathLst>
              <a:path h="10287000" w="9144000">
                <a:moveTo>
                  <a:pt x="0" y="0"/>
                </a:moveTo>
                <a:lnTo>
                  <a:pt x="9144000" y="0"/>
                </a:lnTo>
                <a:lnTo>
                  <a:pt x="9144000" y="10287000"/>
                </a:lnTo>
                <a:lnTo>
                  <a:pt x="0" y="10287000"/>
                </a:lnTo>
                <a:lnTo>
                  <a:pt x="0" y="0"/>
                </a:lnTo>
                <a:close/>
              </a:path>
            </a:pathLst>
          </a:custGeom>
          <a:blipFill>
            <a:blip r:embed="rId2"/>
            <a:stretch>
              <a:fillRect l="-23684" t="0" r="-24342" b="0"/>
            </a:stretch>
          </a:blipFill>
        </p:spPr>
      </p:sp>
      <p:sp>
        <p:nvSpPr>
          <p:cNvPr name="Freeform 3" id="3"/>
          <p:cNvSpPr/>
          <p:nvPr/>
        </p:nvSpPr>
        <p:spPr>
          <a:xfrm flipH="false" flipV="false" rot="0">
            <a:off x="-1932621" y="-103533"/>
            <a:ext cx="9144000" cy="10494067"/>
          </a:xfrm>
          <a:custGeom>
            <a:avLst/>
            <a:gdLst/>
            <a:ahLst/>
            <a:cxnLst/>
            <a:rect r="r" b="b" t="t" l="l"/>
            <a:pathLst>
              <a:path h="10494067" w="9144000">
                <a:moveTo>
                  <a:pt x="0" y="0"/>
                </a:moveTo>
                <a:lnTo>
                  <a:pt x="9144000" y="0"/>
                </a:lnTo>
                <a:lnTo>
                  <a:pt x="9144000" y="10494066"/>
                </a:lnTo>
                <a:lnTo>
                  <a:pt x="0" y="10494066"/>
                </a:lnTo>
                <a:lnTo>
                  <a:pt x="0" y="0"/>
                </a:lnTo>
                <a:close/>
              </a:path>
            </a:pathLst>
          </a:custGeom>
          <a:blipFill>
            <a:blip r:embed="rId3"/>
            <a:stretch>
              <a:fillRect l="0" t="-13758" r="0" b="-893"/>
            </a:stretch>
          </a:blipFill>
        </p:spPr>
      </p:sp>
      <p:sp>
        <p:nvSpPr>
          <p:cNvPr name="AutoShape 4" id="4"/>
          <p:cNvSpPr/>
          <p:nvPr/>
        </p:nvSpPr>
        <p:spPr>
          <a:xfrm rot="0">
            <a:off x="5865316" y="-514371"/>
            <a:ext cx="6557368" cy="11315743"/>
          </a:xfrm>
          <a:prstGeom prst="rect">
            <a:avLst/>
          </a:prstGeom>
          <a:solidFill>
            <a:srgbClr val="7BDAB0"/>
          </a:solidFill>
        </p:spPr>
      </p:sp>
      <p:grpSp>
        <p:nvGrpSpPr>
          <p:cNvPr name="Group 5" id="5"/>
          <p:cNvGrpSpPr/>
          <p:nvPr/>
        </p:nvGrpSpPr>
        <p:grpSpPr>
          <a:xfrm rot="0">
            <a:off x="6167955" y="715581"/>
            <a:ext cx="5952091" cy="8579232"/>
            <a:chOff x="0" y="0"/>
            <a:chExt cx="1567629" cy="2259551"/>
          </a:xfrm>
        </p:grpSpPr>
        <p:sp>
          <p:nvSpPr>
            <p:cNvPr name="Freeform 6" id="6"/>
            <p:cNvSpPr/>
            <p:nvPr/>
          </p:nvSpPr>
          <p:spPr>
            <a:xfrm flipH="false" flipV="false" rot="0">
              <a:off x="0" y="0"/>
              <a:ext cx="1567629" cy="2259551"/>
            </a:xfrm>
            <a:custGeom>
              <a:avLst/>
              <a:gdLst/>
              <a:ahLst/>
              <a:cxnLst/>
              <a:rect r="r" b="b" t="t" l="l"/>
              <a:pathLst>
                <a:path h="2259551" w="1567629">
                  <a:moveTo>
                    <a:pt x="0" y="0"/>
                  </a:moveTo>
                  <a:lnTo>
                    <a:pt x="1567629" y="0"/>
                  </a:lnTo>
                  <a:lnTo>
                    <a:pt x="1567629" y="2259551"/>
                  </a:lnTo>
                  <a:lnTo>
                    <a:pt x="0" y="2259551"/>
                  </a:lnTo>
                  <a:close/>
                </a:path>
              </a:pathLst>
            </a:custGeom>
            <a:solidFill>
              <a:srgbClr val="BEFFE0"/>
            </a:solidFill>
          </p:spPr>
        </p:sp>
        <p:sp>
          <p:nvSpPr>
            <p:cNvPr name="TextBox 7" id="7"/>
            <p:cNvSpPr txBox="true"/>
            <p:nvPr/>
          </p:nvSpPr>
          <p:spPr>
            <a:xfrm>
              <a:off x="0" y="-57150"/>
              <a:ext cx="812800" cy="869950"/>
            </a:xfrm>
            <a:prstGeom prst="rect">
              <a:avLst/>
            </a:prstGeom>
          </p:spPr>
          <p:txBody>
            <a:bodyPr anchor="ctr" rtlCol="false" tIns="50800" lIns="50800" bIns="50800" rIns="50800"/>
            <a:lstStyle/>
            <a:p>
              <a:pPr algn="ctr">
                <a:lnSpc>
                  <a:spcPts val="3150"/>
                </a:lnSpc>
              </a:pPr>
            </a:p>
          </p:txBody>
        </p:sp>
      </p:grpSp>
      <p:sp>
        <p:nvSpPr>
          <p:cNvPr name="TextBox 8" id="8"/>
          <p:cNvSpPr txBox="true"/>
          <p:nvPr/>
        </p:nvSpPr>
        <p:spPr>
          <a:xfrm rot="0">
            <a:off x="6444658" y="820737"/>
            <a:ext cx="5398684" cy="8474075"/>
          </a:xfrm>
          <a:prstGeom prst="rect">
            <a:avLst/>
          </a:prstGeom>
        </p:spPr>
        <p:txBody>
          <a:bodyPr anchor="t" rtlCol="false" tIns="0" lIns="0" bIns="0" rIns="0">
            <a:spAutoFit/>
          </a:bodyPr>
          <a:lstStyle/>
          <a:p>
            <a:pPr algn="ctr">
              <a:lnSpc>
                <a:spcPts val="4249"/>
              </a:lnSpc>
            </a:pPr>
            <a:r>
              <a:rPr lang="en-US" sz="2499">
                <a:solidFill>
                  <a:srgbClr val="223F99"/>
                </a:solidFill>
                <a:latin typeface="Arial"/>
              </a:rPr>
              <a:t>Hallo, </a:t>
            </a:r>
            <a:r>
              <a:rPr lang="en-US" sz="2499">
                <a:solidFill>
                  <a:srgbClr val="223F99"/>
                </a:solidFill>
                <a:latin typeface="Arial"/>
              </a:rPr>
              <a:t>Ik ben Lennert en ik ben 9 jaar.   Ik ga naar de Chiro en leer toneel spelen in de woordles.</a:t>
            </a:r>
          </a:p>
          <a:p>
            <a:pPr algn="ctr">
              <a:lnSpc>
                <a:spcPts val="4249"/>
              </a:lnSpc>
            </a:pPr>
            <a:r>
              <a:rPr lang="en-US" sz="2499">
                <a:solidFill>
                  <a:srgbClr val="223F99"/>
                </a:solidFill>
                <a:latin typeface="Arial"/>
              </a:rPr>
              <a:t>Ik ga zo veel mogelijk met de fiets naar school. Ik ben heel blij met mijn nieuwe fiets. Ik voel me goed als ik daarmee in het bos kan crossen.</a:t>
            </a:r>
          </a:p>
          <a:p>
            <a:pPr algn="ctr">
              <a:lnSpc>
                <a:spcPts val="4249"/>
              </a:lnSpc>
            </a:pPr>
            <a:r>
              <a:rPr lang="en-US" sz="2499">
                <a:solidFill>
                  <a:srgbClr val="223F99"/>
                </a:solidFill>
                <a:latin typeface="Arial"/>
              </a:rPr>
              <a:t>Ik draag graag sneakers. </a:t>
            </a:r>
            <a:r>
              <a:rPr lang="en-US" sz="2499">
                <a:solidFill>
                  <a:srgbClr val="223F99"/>
                </a:solidFill>
                <a:latin typeface="Arial"/>
              </a:rPr>
              <a:t>Groen is mijn lievelingskleur, maar mijn zwart met roze sneakers vind ik ook heel mooi. </a:t>
            </a:r>
          </a:p>
          <a:p>
            <a:pPr algn="ctr">
              <a:lnSpc>
                <a:spcPts val="4249"/>
              </a:lnSpc>
            </a:pPr>
            <a:r>
              <a:rPr lang="en-US" sz="2499">
                <a:solidFill>
                  <a:srgbClr val="223F99"/>
                </a:solidFill>
                <a:latin typeface="Arial"/>
              </a:rPr>
              <a:t>Nu is mijn haar wat langer, maar soms heb ik ook kort haar. </a:t>
            </a:r>
          </a:p>
          <a:p>
            <a:pPr algn="ctr">
              <a:lnSpc>
                <a:spcPts val="4249"/>
              </a:lnSpc>
            </a:pPr>
            <a:r>
              <a:rPr lang="en-US" sz="2499">
                <a:solidFill>
                  <a:srgbClr val="223F99"/>
                </a:solidFill>
                <a:latin typeface="Arial"/>
              </a:rPr>
              <a:t>Oh ja, ik ben fan van Pommelien Thijs.</a:t>
            </a:r>
          </a:p>
          <a:p>
            <a:pPr algn="ctr" marL="0" indent="0" lvl="0">
              <a:lnSpc>
                <a:spcPts val="3569"/>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7BDAB0"/>
        </a:solidFill>
      </p:bgPr>
    </p:bg>
    <p:spTree>
      <p:nvGrpSpPr>
        <p:cNvPr id="1" name=""/>
        <p:cNvGrpSpPr/>
        <p:nvPr/>
      </p:nvGrpSpPr>
      <p:grpSpPr>
        <a:xfrm>
          <a:off x="0" y="0"/>
          <a:ext cx="0" cy="0"/>
          <a:chOff x="0" y="0"/>
          <a:chExt cx="0" cy="0"/>
        </a:xfrm>
      </p:grpSpPr>
      <p:sp>
        <p:nvSpPr>
          <p:cNvPr name="Freeform 2" id="2"/>
          <p:cNvSpPr/>
          <p:nvPr/>
        </p:nvSpPr>
        <p:spPr>
          <a:xfrm flipH="false" flipV="false" rot="0">
            <a:off x="3006587" y="0"/>
            <a:ext cx="12652513" cy="10316817"/>
          </a:xfrm>
          <a:custGeom>
            <a:avLst/>
            <a:gdLst/>
            <a:ahLst/>
            <a:cxnLst/>
            <a:rect r="r" b="b" t="t" l="l"/>
            <a:pathLst>
              <a:path h="10316817" w="12652513">
                <a:moveTo>
                  <a:pt x="0" y="0"/>
                </a:moveTo>
                <a:lnTo>
                  <a:pt x="12652513" y="0"/>
                </a:lnTo>
                <a:lnTo>
                  <a:pt x="12652513" y="10316817"/>
                </a:lnTo>
                <a:lnTo>
                  <a:pt x="0" y="10316817"/>
                </a:lnTo>
                <a:lnTo>
                  <a:pt x="0" y="0"/>
                </a:lnTo>
                <a:close/>
              </a:path>
            </a:pathLst>
          </a:custGeom>
          <a:blipFill>
            <a:blip r:embed="rId2"/>
            <a:stretch>
              <a:fillRect l="0" t="-11319" r="0" b="-11319"/>
            </a:stretch>
          </a:blipFill>
        </p:spPr>
      </p:sp>
      <p:sp>
        <p:nvSpPr>
          <p:cNvPr name="AutoShape 3" id="3"/>
          <p:cNvSpPr/>
          <p:nvPr/>
        </p:nvSpPr>
        <p:spPr>
          <a:xfrm rot="0">
            <a:off x="4354810" y="3409887"/>
            <a:ext cx="9507607" cy="3344735"/>
          </a:xfrm>
          <a:prstGeom prst="rect">
            <a:avLst/>
          </a:prstGeom>
          <a:solidFill>
            <a:srgbClr val="BEFFE0"/>
          </a:solidFill>
        </p:spPr>
      </p:sp>
      <p:sp>
        <p:nvSpPr>
          <p:cNvPr name="TextBox 4" id="4"/>
          <p:cNvSpPr txBox="true"/>
          <p:nvPr/>
        </p:nvSpPr>
        <p:spPr>
          <a:xfrm rot="0">
            <a:off x="4421495" y="3669334"/>
            <a:ext cx="9374237" cy="2806699"/>
          </a:xfrm>
          <a:prstGeom prst="rect">
            <a:avLst/>
          </a:prstGeom>
        </p:spPr>
        <p:txBody>
          <a:bodyPr anchor="t" rtlCol="false" tIns="0" lIns="0" bIns="0" rIns="0">
            <a:spAutoFit/>
          </a:bodyPr>
          <a:lstStyle/>
          <a:p>
            <a:pPr algn="ctr">
              <a:lnSpc>
                <a:spcPts val="11200"/>
              </a:lnSpc>
            </a:pPr>
            <a:r>
              <a:rPr lang="en-US" sz="8000">
                <a:solidFill>
                  <a:srgbClr val="223F99"/>
                </a:solidFill>
                <a:latin typeface="Manofa"/>
              </a:rPr>
              <a:t>HOE ZIT HET MET</a:t>
            </a:r>
          </a:p>
          <a:p>
            <a:pPr algn="ctr" marL="0" indent="0" lvl="0">
              <a:lnSpc>
                <a:spcPts val="11200"/>
              </a:lnSpc>
              <a:spcBef>
                <a:spcPct val="0"/>
              </a:spcBef>
            </a:pPr>
            <a:r>
              <a:rPr lang="en-US" sz="8000">
                <a:solidFill>
                  <a:srgbClr val="223F99"/>
                </a:solidFill>
                <a:latin typeface="Manofa"/>
              </a:rPr>
              <a:t> ONZE KLEDIJ?</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7BDAB0"/>
        </a:solidFill>
      </p:bgPr>
    </p:bg>
    <p:spTree>
      <p:nvGrpSpPr>
        <p:cNvPr id="1" name=""/>
        <p:cNvGrpSpPr/>
        <p:nvPr/>
      </p:nvGrpSpPr>
      <p:grpSpPr>
        <a:xfrm>
          <a:off x="0" y="0"/>
          <a:ext cx="0" cy="0"/>
          <a:chOff x="0" y="0"/>
          <a:chExt cx="0" cy="0"/>
        </a:xfrm>
      </p:grpSpPr>
      <p:sp>
        <p:nvSpPr>
          <p:cNvPr name="Freeform 2" id="2"/>
          <p:cNvSpPr/>
          <p:nvPr/>
        </p:nvSpPr>
        <p:spPr>
          <a:xfrm flipH="false" flipV="false" rot="0">
            <a:off x="4969307" y="695739"/>
            <a:ext cx="10270952" cy="8229600"/>
          </a:xfrm>
          <a:custGeom>
            <a:avLst/>
            <a:gdLst/>
            <a:ahLst/>
            <a:cxnLst/>
            <a:rect r="r" b="b" t="t" l="l"/>
            <a:pathLst>
              <a:path h="8229600" w="10270952">
                <a:moveTo>
                  <a:pt x="0" y="0"/>
                </a:moveTo>
                <a:lnTo>
                  <a:pt x="10270951" y="0"/>
                </a:lnTo>
                <a:lnTo>
                  <a:pt x="10270951" y="8229600"/>
                </a:lnTo>
                <a:lnTo>
                  <a:pt x="0" y="8229600"/>
                </a:lnTo>
                <a:lnTo>
                  <a:pt x="0" y="0"/>
                </a:lnTo>
                <a:close/>
              </a:path>
            </a:pathLst>
          </a:custGeom>
          <a:blipFill>
            <a:blip r:embed="rId2"/>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7BDAB0"/>
        </a:solidFill>
      </p:bgPr>
    </p:bg>
    <p:spTree>
      <p:nvGrpSpPr>
        <p:cNvPr id="1" name=""/>
        <p:cNvGrpSpPr/>
        <p:nvPr/>
      </p:nvGrpSpPr>
      <p:grpSpPr>
        <a:xfrm>
          <a:off x="0" y="0"/>
          <a:ext cx="0" cy="0"/>
          <a:chOff x="0" y="0"/>
          <a:chExt cx="0" cy="0"/>
        </a:xfrm>
      </p:grpSpPr>
      <p:sp>
        <p:nvSpPr>
          <p:cNvPr name="Freeform 2" id="2"/>
          <p:cNvSpPr/>
          <p:nvPr/>
        </p:nvSpPr>
        <p:spPr>
          <a:xfrm flipH="false" flipV="false" rot="0">
            <a:off x="5730530" y="1028700"/>
            <a:ext cx="6408801" cy="8229600"/>
          </a:xfrm>
          <a:custGeom>
            <a:avLst/>
            <a:gdLst/>
            <a:ahLst/>
            <a:cxnLst/>
            <a:rect r="r" b="b" t="t" l="l"/>
            <a:pathLst>
              <a:path h="8229600" w="6408801">
                <a:moveTo>
                  <a:pt x="0" y="0"/>
                </a:moveTo>
                <a:lnTo>
                  <a:pt x="6408801" y="0"/>
                </a:lnTo>
                <a:lnTo>
                  <a:pt x="6408801" y="8229600"/>
                </a:lnTo>
                <a:lnTo>
                  <a:pt x="0" y="8229600"/>
                </a:lnTo>
                <a:lnTo>
                  <a:pt x="0" y="0"/>
                </a:lnTo>
                <a:close/>
              </a:path>
            </a:pathLst>
          </a:custGeom>
          <a:blipFill>
            <a:blip r:embed="rId2"/>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DAFs7WjsQhs</dc:identifier>
  <dcterms:modified xsi:type="dcterms:W3CDTF">2011-08-01T06:04:30Z</dcterms:modified>
  <cp:revision>1</cp:revision>
  <dc:title>kleren maken de M/V/X</dc:title>
</cp:coreProperties>
</file>